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A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A859B4-D4B9-45FF-ABC1-42B80D3ACF33}" v="4" dt="2026-04-10T15:22:52.0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2120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Steinberg" userId="9af0fb35-e993-4777-b878-c9ff81dce0ca" providerId="ADAL" clId="{4C3359A8-61A9-4F4C-BBA4-BE065F81E3BF}"/>
    <pc:docChg chg="modMainMaster">
      <pc:chgData name="Emma Steinberg" userId="9af0fb35-e993-4777-b878-c9ff81dce0ca" providerId="ADAL" clId="{4C3359A8-61A9-4F4C-BBA4-BE065F81E3BF}" dt="2026-04-10T15:22:52.023" v="3"/>
      <pc:docMkLst>
        <pc:docMk/>
      </pc:docMkLst>
      <pc:sldMasterChg chg="modSldLayout">
        <pc:chgData name="Emma Steinberg" userId="9af0fb35-e993-4777-b878-c9ff81dce0ca" providerId="ADAL" clId="{4C3359A8-61A9-4F4C-BBA4-BE065F81E3BF}" dt="2026-04-10T15:22:52.023" v="3"/>
        <pc:sldMasterMkLst>
          <pc:docMk/>
          <pc:sldMasterMk cId="4120063643" sldId="2147483660"/>
        </pc:sldMasterMkLst>
        <pc:sldLayoutChg chg="setBg">
          <pc:chgData name="Emma Steinberg" userId="9af0fb35-e993-4777-b878-c9ff81dce0ca" providerId="ADAL" clId="{4C3359A8-61A9-4F4C-BBA4-BE065F81E3BF}" dt="2026-04-10T15:22:52.023" v="3"/>
          <pc:sldLayoutMkLst>
            <pc:docMk/>
            <pc:sldMasterMk cId="4120063643" sldId="2147483660"/>
            <pc:sldLayoutMk cId="2150897368" sldId="214748367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  <a:prstGeom prst="rect">
            <a:avLst/>
          </a:prstGeo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489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3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  <a:prstGeom prst="rect">
            <a:avLst/>
          </a:prstGeo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30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7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7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3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64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50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4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61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CCEF79D4-0A67-4EDD-9E36-807F2614AB87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E9F26F1F-4B2E-4855-9FD0-25E82412C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70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89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06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382FC5BA-9F04-B13E-0879-33A0CC9E4E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23" y="4268472"/>
            <a:ext cx="3006034" cy="45090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776DD6-FBF3-27CB-AEFF-3B8B8F921F9D}"/>
              </a:ext>
            </a:extLst>
          </p:cNvPr>
          <p:cNvSpPr txBox="1"/>
          <p:nvPr/>
        </p:nvSpPr>
        <p:spPr>
          <a:xfrm>
            <a:off x="4956312" y="5255568"/>
            <a:ext cx="4439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RW DIN Black" panose="00000A00000000000000" pitchFamily="2" charset="0"/>
              </a:rPr>
              <a:t>John Smith, SIOR</a:t>
            </a:r>
          </a:p>
          <a:p>
            <a:r>
              <a:rPr lang="en-US" dirty="0">
                <a:solidFill>
                  <a:schemeClr val="bg1"/>
                </a:solidFill>
                <a:latin typeface="URW DIN Black" panose="00000A00000000000000" pitchFamily="2" charset="0"/>
              </a:rPr>
              <a:t>COMPANY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1CE18E-F37B-BE44-C9CA-30B091CF0DC4}"/>
              </a:ext>
            </a:extLst>
          </p:cNvPr>
          <p:cNvSpPr txBox="1"/>
          <p:nvPr/>
        </p:nvSpPr>
        <p:spPr>
          <a:xfrm>
            <a:off x="4956312" y="6322943"/>
            <a:ext cx="443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EA5DE"/>
                </a:solidFill>
                <a:latin typeface="+mj-lt"/>
              </a:rPr>
              <a:t>Deal Information</a:t>
            </a:r>
          </a:p>
        </p:txBody>
      </p:sp>
    </p:spTree>
    <p:extLst>
      <p:ext uri="{BB962C8B-B14F-4D97-AF65-F5344CB8AC3E}">
        <p14:creationId xmlns:p14="http://schemas.microsoft.com/office/powerpoint/2010/main" val="3518521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3C59134E918A41B727A9ECAB25B916" ma:contentTypeVersion="13" ma:contentTypeDescription="Create a new document." ma:contentTypeScope="" ma:versionID="47a43676e6a7fb53a7cfbf027f76a0a5">
  <xsd:schema xmlns:xsd="http://www.w3.org/2001/XMLSchema" xmlns:xs="http://www.w3.org/2001/XMLSchema" xmlns:p="http://schemas.microsoft.com/office/2006/metadata/properties" xmlns:ns2="5cac0c09-65dd-4d8d-b5b9-9d14270247f3" xmlns:ns3="176cce5f-779d-4a48-a1b2-0c7d55f8db09" targetNamespace="http://schemas.microsoft.com/office/2006/metadata/properties" ma:root="true" ma:fieldsID="a8c4201239125921a2262d0b553feead" ns2:_="" ns3:_="">
    <xsd:import namespace="5cac0c09-65dd-4d8d-b5b9-9d14270247f3"/>
    <xsd:import namespace="176cce5f-779d-4a48-a1b2-0c7d55f8d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c0c09-65dd-4d8d-b5b9-9d142702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e65169a-2806-423d-ad31-843ba6fa51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6cce5f-779d-4a48-a1b2-0c7d55f8db0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fd031ab-43c9-4942-ab53-b07f3534fbb4}" ma:internalName="TaxCatchAll" ma:showField="CatchAllData" ma:web="176cce5f-779d-4a48-a1b2-0c7d55f8d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76cce5f-779d-4a48-a1b2-0c7d55f8db09" xsi:nil="true"/>
    <lcf76f155ced4ddcb4097134ff3c332f xmlns="5cac0c09-65dd-4d8d-b5b9-9d14270247f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DDA6AB2-B516-4AD5-8EC0-BB9D588DBC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c0c09-65dd-4d8d-b5b9-9d14270247f3"/>
    <ds:schemaRef ds:uri="176cce5f-779d-4a48-a1b2-0c7d55f8d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9AF3F2-463E-4D99-B219-1A0EC4966D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4C3ED-7867-48C7-BFA3-3BF50F1A86ED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176cce5f-779d-4a48-a1b2-0c7d55f8db09"/>
    <ds:schemaRef ds:uri="5cac0c09-65dd-4d8d-b5b9-9d14270247f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8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URW DIN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1</cp:revision>
  <dcterms:created xsi:type="dcterms:W3CDTF">2025-04-23T15:18:12Z</dcterms:created>
  <dcterms:modified xsi:type="dcterms:W3CDTF">2026-04-10T15:23:02Z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0x010100D13C59134E918A41B727A9ECAB25B916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