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94660"/>
  </p:normalViewPr>
  <p:slideViewPr>
    <p:cSldViewPr snapToGrid="0">
      <p:cViewPr>
        <p:scale>
          <a:sx n="89" d="100"/>
          <a:sy n="89" d="100"/>
        </p:scale>
        <p:origin x="46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4E05D-481E-4B78-928A-96AD6A2EF4E9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8C8F4-10CF-4886-9070-B03F9511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77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998F4-C960-1D14-F3B0-D2CD54D8C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48672B-ED81-664C-3CCC-87AED9E5A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B7E83-6F61-CD1B-3A93-C89CD0DC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E369-BB5A-4A03-AD2D-35AA6A6FB7FC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81AC6-5E52-04BB-B83A-368B05F85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1AC70-987B-495F-B4BE-DFAD86528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6C69-2C5B-4BAD-986A-8ABB02A0C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2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E322E-0A85-D957-B3F4-B8BB26268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3977E4-FEE4-3F3B-2028-4041C761C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AD774-54E8-E265-5155-F7D88A6CA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E369-BB5A-4A03-AD2D-35AA6A6FB7FC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90215-5089-7626-1193-6E3D3CD01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24D52-3149-1DEB-40E6-57951B3D1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6C69-2C5B-4BAD-986A-8ABB02A0C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7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8824A5-8D76-D90B-C715-A110224351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31A82D-206F-438E-857E-05FCD9B4A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52740-A63B-D988-FB96-B8BD6B394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E369-BB5A-4A03-AD2D-35AA6A6FB7FC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A3CD9-B326-70D6-210D-3C2C7756A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73B40-D5E5-5F4B-F93F-284CC5361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6C69-2C5B-4BAD-986A-8ABB02A0C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5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F47BB-B37B-4414-72AC-FA96E967A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F2FE-06BA-7B6E-1980-633A7CE27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76D15-DFCB-EC4E-E32A-1B201353D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E369-BB5A-4A03-AD2D-35AA6A6FB7FC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C8CAD-95B1-B86F-7C93-F3273D4A3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4644D-738D-856E-B087-0656FAE68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6C69-2C5B-4BAD-986A-8ABB02A0C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68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811D-7A8F-5E05-D062-FF8646081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D2CD1-9457-2759-B9AB-378385413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C7B17-9DF3-CDA1-2BEB-C22A9AE26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E369-BB5A-4A03-AD2D-35AA6A6FB7FC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F1F9E-BBDF-6739-FA0D-C15041B2A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E8B1D-5FD9-94F0-3D13-C6B21DC48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6C69-2C5B-4BAD-986A-8ABB02A0C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61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20CAD-27A8-C878-B547-7CE36DDFD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D78EB-6AA7-FE48-C42C-621FF1DEE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EBDAAB-F7DB-FE7E-A88F-AB40B1BAA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49A01F-F944-BFF9-E7DD-0EC02124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E369-BB5A-4A03-AD2D-35AA6A6FB7FC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7E838-923C-FB86-373F-1FAA30593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B51B30-7D4B-EE3A-05DE-9860BC716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6C69-2C5B-4BAD-986A-8ABB02A0C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16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82C87-984C-D778-3558-81FA4CED8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A741A-8F26-D036-DC00-967CE93D5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6AE67C-7D44-2E65-3FC9-60F824061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84414C-7226-201A-504D-EEC2976F3F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BCAA5-39A8-A33E-FCC5-D2482943D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EBDAF7-2D72-2496-199C-72E27218D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E369-BB5A-4A03-AD2D-35AA6A6FB7FC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D4A016-27AB-8DAE-B553-F0FD9302C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6B59E2-1629-D188-4B11-8F56A8547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6C69-2C5B-4BAD-986A-8ABB02A0C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99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AE772-3650-E6AB-15E4-DF63A4195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01F5B0-A2B9-4F60-0D52-F60176BFC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E369-BB5A-4A03-AD2D-35AA6A6FB7FC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B48D5-AD00-35DF-B644-302DCDDFD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A3E95F-64F1-992A-00C0-A9A9D4C92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6C69-2C5B-4BAD-986A-8ABB02A0C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6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745142-60CB-BB16-8D31-1F2C76697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E369-BB5A-4A03-AD2D-35AA6A6FB7FC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5F98BB-D002-0C0A-8449-130C2A48C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3ACA8-FBEA-0622-AC8F-FD54E3B3B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6C69-2C5B-4BAD-986A-8ABB02A0C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21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B6809-6540-9782-4718-3E576379A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3C7C4-9E40-CE0E-0F14-A8A8745D0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63158-EE70-F25B-35AF-045D69508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3E1B1E-10B8-DD53-667D-B45AAA8F7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E369-BB5A-4A03-AD2D-35AA6A6FB7FC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AF153A-74AE-E624-E4B2-8FA202D0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CEBF91-A2A8-2591-4863-DA3347926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6C69-2C5B-4BAD-986A-8ABB02A0C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05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63FE2A-0B6E-B42B-4669-6B68DF472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51283" y="3651797"/>
            <a:ext cx="3933495" cy="320620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2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73D771-942C-E394-396D-2A92F13F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845F4-6984-B86A-5C30-1CCBACEF1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4FA3A-7FCF-1F07-D633-34C5795E59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5EE369-BB5A-4A03-AD2D-35AA6A6FB7FC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4266C-2E79-8E40-932E-876208B3CF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7B686-3054-68D5-D302-4C02E3639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B46C69-2C5B-4BAD-986A-8ABB02A0C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7361A12-46CC-57F8-3574-DFF04C28C6B7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13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76cce5f-779d-4a48-a1b2-0c7d55f8db09" xsi:nil="true"/>
    <lcf76f155ced4ddcb4097134ff3c332f xmlns="5cac0c09-65dd-4d8d-b5b9-9d14270247f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C59134E918A41B727A9ECAB25B916" ma:contentTypeVersion="13" ma:contentTypeDescription="Create a new document." ma:contentTypeScope="" ma:versionID="0180fb1d6a2fd2d7e7c3b6377bccf44c">
  <xsd:schema xmlns:xsd="http://www.w3.org/2001/XMLSchema" xmlns:xs="http://www.w3.org/2001/XMLSchema" xmlns:p="http://schemas.microsoft.com/office/2006/metadata/properties" xmlns:ns2="5cac0c09-65dd-4d8d-b5b9-9d14270247f3" xmlns:ns3="176cce5f-779d-4a48-a1b2-0c7d55f8db09" targetNamespace="http://schemas.microsoft.com/office/2006/metadata/properties" ma:root="true" ma:fieldsID="d34c1ec8056a2919dfa5b3115a91835d" ns2:_="" ns3:_="">
    <xsd:import namespace="5cac0c09-65dd-4d8d-b5b9-9d14270247f3"/>
    <xsd:import namespace="176cce5f-779d-4a48-a1b2-0c7d55f8db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BillingMetadata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c0c09-65dd-4d8d-b5b9-9d14270247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cce5f-779d-4a48-a1b2-0c7d55f8db0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fd031ab-43c9-4942-ab53-b07f3534fbb4}" ma:internalName="TaxCatchAll" ma:showField="CatchAllData" ma:web="176cce5f-779d-4a48-a1b2-0c7d55f8db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A6CB50-2212-4AB3-B546-CE093BD8B16C}">
  <ds:schemaRefs>
    <ds:schemaRef ds:uri="http://schemas.microsoft.com/office/2006/metadata/properties"/>
    <ds:schemaRef ds:uri="http://schemas.microsoft.com/office/infopath/2007/PartnerControls"/>
    <ds:schemaRef ds:uri="176cce5f-779d-4a48-a1b2-0c7d55f8db09"/>
    <ds:schemaRef ds:uri="5cac0c09-65dd-4d8d-b5b9-9d14270247f3"/>
  </ds:schemaRefs>
</ds:datastoreItem>
</file>

<file path=customXml/itemProps2.xml><?xml version="1.0" encoding="utf-8"?>
<ds:datastoreItem xmlns:ds="http://schemas.openxmlformats.org/officeDocument/2006/customXml" ds:itemID="{A6A7DCA7-CB7B-4217-A9D0-C5A1DC3F89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A99551-486E-494B-8D0E-D43081D678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ac0c09-65dd-4d8d-b5b9-9d14270247f3"/>
    <ds:schemaRef ds:uri="176cce5f-779d-4a48-a1b2-0c7d55f8db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 Steinberg</dc:creator>
  <cp:lastModifiedBy>Emma Steinberg</cp:lastModifiedBy>
  <cp:revision>3</cp:revision>
  <dcterms:created xsi:type="dcterms:W3CDTF">2026-05-12T12:11:32Z</dcterms:created>
  <dcterms:modified xsi:type="dcterms:W3CDTF">2026-05-12T12:27:37Z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0x010100D13C59134E918A41B727A9ECAB25B916</vt:lpwstr>
  </property>
  <property fmtid="{D5CDD505-2E9C-101B-9397-08002B2CF9AE}" pid="3" name="MediaServiceImageTags">
    <vt:lpwstr/>
  </property>
</Properties>
</file>