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4"/>
  </p:sldMasterIdLst>
  <p:sldIdLst>
    <p:sldId id="264" r:id="rId5"/>
    <p:sldId id="265" r:id="rId6"/>
    <p:sldId id="266" r:id="rId7"/>
    <p:sldId id="267" r:id="rId8"/>
    <p:sldId id="268" r:id="rId9"/>
    <p:sldId id="269" r:id="rId10"/>
    <p:sldId id="270" r:id="rId11"/>
  </p:sldIdLst>
  <p:sldSz cx="14630400" cy="8229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E0CD59-D8A7-4428-B4F2-1FE6E7B77826}" v="30" dt="2024-04-30T15:39:23.2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76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leha Malik" userId="9585abfa-ca57-48ae-b1f7-663e204bc8fb" providerId="ADAL" clId="{B3E0CD59-D8A7-4428-B4F2-1FE6E7B77826}"/>
    <pc:docChg chg="undo custSel addSld delSld modSld modMainMaster">
      <pc:chgData name="Saleha Malik" userId="9585abfa-ca57-48ae-b1f7-663e204bc8fb" providerId="ADAL" clId="{B3E0CD59-D8A7-4428-B4F2-1FE6E7B77826}" dt="2024-04-30T15:43:37.426" v="204" actId="47"/>
      <pc:docMkLst>
        <pc:docMk/>
      </pc:docMkLst>
      <pc:sldChg chg="add del">
        <pc:chgData name="Saleha Malik" userId="9585abfa-ca57-48ae-b1f7-663e204bc8fb" providerId="ADAL" clId="{B3E0CD59-D8A7-4428-B4F2-1FE6E7B77826}" dt="2024-04-30T15:43:21.292" v="198" actId="47"/>
        <pc:sldMkLst>
          <pc:docMk/>
          <pc:sldMk cId="299608000" sldId="260"/>
        </pc:sldMkLst>
      </pc:sldChg>
      <pc:sldChg chg="add del">
        <pc:chgData name="Saleha Malik" userId="9585abfa-ca57-48ae-b1f7-663e204bc8fb" providerId="ADAL" clId="{B3E0CD59-D8A7-4428-B4F2-1FE6E7B77826}" dt="2024-04-30T15:43:36.105" v="203" actId="47"/>
        <pc:sldMkLst>
          <pc:docMk/>
          <pc:sldMk cId="3883439267" sldId="261"/>
        </pc:sldMkLst>
      </pc:sldChg>
      <pc:sldChg chg="add del">
        <pc:chgData name="Saleha Malik" userId="9585abfa-ca57-48ae-b1f7-663e204bc8fb" providerId="ADAL" clId="{B3E0CD59-D8A7-4428-B4F2-1FE6E7B77826}" dt="2024-04-30T15:43:37.426" v="204" actId="47"/>
        <pc:sldMkLst>
          <pc:docMk/>
          <pc:sldMk cId="922192905" sldId="262"/>
        </pc:sldMkLst>
      </pc:sldChg>
      <pc:sldChg chg="add del">
        <pc:chgData name="Saleha Malik" userId="9585abfa-ca57-48ae-b1f7-663e204bc8fb" providerId="ADAL" clId="{B3E0CD59-D8A7-4428-B4F2-1FE6E7B77826}" dt="2024-04-30T15:43:12.994" v="196" actId="47"/>
        <pc:sldMkLst>
          <pc:docMk/>
          <pc:sldMk cId="3459324586" sldId="263"/>
        </pc:sldMkLst>
      </pc:sldChg>
      <pc:sldChg chg="new">
        <pc:chgData name="Saleha Malik" userId="9585abfa-ca57-48ae-b1f7-663e204bc8fb" providerId="ADAL" clId="{B3E0CD59-D8A7-4428-B4F2-1FE6E7B77826}" dt="2024-04-30T15:42:58.945" v="195" actId="680"/>
        <pc:sldMkLst>
          <pc:docMk/>
          <pc:sldMk cId="1516190517" sldId="265"/>
        </pc:sldMkLst>
      </pc:sldChg>
      <pc:sldChg chg="new del">
        <pc:chgData name="Saleha Malik" userId="9585abfa-ca57-48ae-b1f7-663e204bc8fb" providerId="ADAL" clId="{B3E0CD59-D8A7-4428-B4F2-1FE6E7B77826}" dt="2024-04-30T15:41:42.879" v="178" actId="680"/>
        <pc:sldMkLst>
          <pc:docMk/>
          <pc:sldMk cId="3554342741" sldId="265"/>
        </pc:sldMkLst>
      </pc:sldChg>
      <pc:sldChg chg="new">
        <pc:chgData name="Saleha Malik" userId="9585abfa-ca57-48ae-b1f7-663e204bc8fb" providerId="ADAL" clId="{B3E0CD59-D8A7-4428-B4F2-1FE6E7B77826}" dt="2024-04-30T15:43:18.918" v="197" actId="680"/>
        <pc:sldMkLst>
          <pc:docMk/>
          <pc:sldMk cId="1098632079" sldId="266"/>
        </pc:sldMkLst>
      </pc:sldChg>
      <pc:sldChg chg="new">
        <pc:chgData name="Saleha Malik" userId="9585abfa-ca57-48ae-b1f7-663e204bc8fb" providerId="ADAL" clId="{B3E0CD59-D8A7-4428-B4F2-1FE6E7B77826}" dt="2024-04-30T15:43:26.146" v="199" actId="680"/>
        <pc:sldMkLst>
          <pc:docMk/>
          <pc:sldMk cId="3852947266" sldId="267"/>
        </pc:sldMkLst>
      </pc:sldChg>
      <pc:sldChg chg="new">
        <pc:chgData name="Saleha Malik" userId="9585abfa-ca57-48ae-b1f7-663e204bc8fb" providerId="ADAL" clId="{B3E0CD59-D8A7-4428-B4F2-1FE6E7B77826}" dt="2024-04-30T15:43:27.747" v="200" actId="680"/>
        <pc:sldMkLst>
          <pc:docMk/>
          <pc:sldMk cId="2460245666" sldId="268"/>
        </pc:sldMkLst>
      </pc:sldChg>
      <pc:sldChg chg="new">
        <pc:chgData name="Saleha Malik" userId="9585abfa-ca57-48ae-b1f7-663e204bc8fb" providerId="ADAL" clId="{B3E0CD59-D8A7-4428-B4F2-1FE6E7B77826}" dt="2024-04-30T15:43:30.568" v="201" actId="680"/>
        <pc:sldMkLst>
          <pc:docMk/>
          <pc:sldMk cId="3542696353" sldId="269"/>
        </pc:sldMkLst>
      </pc:sldChg>
      <pc:sldChg chg="new">
        <pc:chgData name="Saleha Malik" userId="9585abfa-ca57-48ae-b1f7-663e204bc8fb" providerId="ADAL" clId="{B3E0CD59-D8A7-4428-B4F2-1FE6E7B77826}" dt="2024-04-30T15:43:31.989" v="202" actId="680"/>
        <pc:sldMkLst>
          <pc:docMk/>
          <pc:sldMk cId="4163051532" sldId="270"/>
        </pc:sldMkLst>
      </pc:sldChg>
      <pc:sldMasterChg chg="modSp addSldLayout delSldLayout modSldLayout sldLayoutOrd">
        <pc:chgData name="Saleha Malik" userId="9585abfa-ca57-48ae-b1f7-663e204bc8fb" providerId="ADAL" clId="{B3E0CD59-D8A7-4428-B4F2-1FE6E7B77826}" dt="2024-04-30T15:42:34.538" v="194" actId="6014"/>
        <pc:sldMasterMkLst>
          <pc:docMk/>
          <pc:sldMasterMk cId="665813243" sldId="2147483653"/>
        </pc:sldMasterMkLst>
        <pc:picChg chg="mod">
          <ac:chgData name="Saleha Malik" userId="9585abfa-ca57-48ae-b1f7-663e204bc8fb" providerId="ADAL" clId="{B3E0CD59-D8A7-4428-B4F2-1FE6E7B77826}" dt="2024-04-30T15:21:59.064" v="2" actId="14826"/>
          <ac:picMkLst>
            <pc:docMk/>
            <pc:sldMasterMk cId="665813243" sldId="2147483653"/>
            <ac:picMk id="8" creationId="{BE8FA9C8-744C-823D-2204-C394072688E8}"/>
          </ac:picMkLst>
        </pc:picChg>
        <pc:sldLayoutChg chg="addSp delSp modSp add del mod">
          <pc:chgData name="Saleha Malik" userId="9585abfa-ca57-48ae-b1f7-663e204bc8fb" providerId="ADAL" clId="{B3E0CD59-D8A7-4428-B4F2-1FE6E7B77826}" dt="2024-04-30T15:42:25.317" v="190" actId="47"/>
          <pc:sldLayoutMkLst>
            <pc:docMk/>
            <pc:sldMasterMk cId="665813243" sldId="2147483653"/>
            <pc:sldLayoutMk cId="4117576616" sldId="2147483665"/>
          </pc:sldLayoutMkLst>
          <pc:spChg chg="add mod">
            <ac:chgData name="Saleha Malik" userId="9585abfa-ca57-48ae-b1f7-663e204bc8fb" providerId="ADAL" clId="{B3E0CD59-D8A7-4428-B4F2-1FE6E7B77826}" dt="2024-04-30T15:24:51.101" v="37" actId="14100"/>
            <ac:spMkLst>
              <pc:docMk/>
              <pc:sldMasterMk cId="665813243" sldId="2147483653"/>
              <pc:sldLayoutMk cId="4117576616" sldId="2147483665"/>
              <ac:spMk id="2" creationId="{AE6F6C5C-1532-6867-F2FF-8AA39166A316}"/>
            </ac:spMkLst>
          </pc:spChg>
          <pc:spChg chg="add mod">
            <ac:chgData name="Saleha Malik" userId="9585abfa-ca57-48ae-b1f7-663e204bc8fb" providerId="ADAL" clId="{B3E0CD59-D8A7-4428-B4F2-1FE6E7B77826}" dt="2024-04-30T15:25:11.804" v="40" actId="1038"/>
            <ac:spMkLst>
              <pc:docMk/>
              <pc:sldMasterMk cId="665813243" sldId="2147483653"/>
              <pc:sldLayoutMk cId="4117576616" sldId="2147483665"/>
              <ac:spMk id="3" creationId="{75830FCD-040A-D9A1-C7D7-3A145C150C96}"/>
            </ac:spMkLst>
          </pc:spChg>
          <pc:spChg chg="mod">
            <ac:chgData name="Saleha Malik" userId="9585abfa-ca57-48ae-b1f7-663e204bc8fb" providerId="ADAL" clId="{B3E0CD59-D8A7-4428-B4F2-1FE6E7B77826}" dt="2024-04-30T15:23:54.483" v="28" actId="1076"/>
            <ac:spMkLst>
              <pc:docMk/>
              <pc:sldMasterMk cId="665813243" sldId="2147483653"/>
              <pc:sldLayoutMk cId="4117576616" sldId="2147483665"/>
              <ac:spMk id="9" creationId="{158D7379-BB64-27FC-B3CB-E892002E7066}"/>
            </ac:spMkLst>
          </pc:spChg>
          <pc:spChg chg="del">
            <ac:chgData name="Saleha Malik" userId="9585abfa-ca57-48ae-b1f7-663e204bc8fb" providerId="ADAL" clId="{B3E0CD59-D8A7-4428-B4F2-1FE6E7B77826}" dt="2024-04-30T15:24:01.760" v="29" actId="478"/>
            <ac:spMkLst>
              <pc:docMk/>
              <pc:sldMasterMk cId="665813243" sldId="2147483653"/>
              <pc:sldLayoutMk cId="4117576616" sldId="2147483665"/>
              <ac:spMk id="10" creationId="{73803A1A-0F83-9749-F76C-8BE3953917DF}"/>
            </ac:spMkLst>
          </pc:spChg>
          <pc:picChg chg="mod">
            <ac:chgData name="Saleha Malik" userId="9585abfa-ca57-48ae-b1f7-663e204bc8fb" providerId="ADAL" clId="{B3E0CD59-D8A7-4428-B4F2-1FE6E7B77826}" dt="2024-04-30T15:23:16.315" v="20" actId="14826"/>
            <ac:picMkLst>
              <pc:docMk/>
              <pc:sldMasterMk cId="665813243" sldId="2147483653"/>
              <pc:sldLayoutMk cId="4117576616" sldId="2147483665"/>
              <ac:picMk id="7" creationId="{C2C9C425-C295-0A4E-6B19-7EC9C62555FE}"/>
            </ac:picMkLst>
          </pc:picChg>
        </pc:sldLayoutChg>
        <pc:sldLayoutChg chg="addSp delSp modSp add del mod">
          <pc:chgData name="Saleha Malik" userId="9585abfa-ca57-48ae-b1f7-663e204bc8fb" providerId="ADAL" clId="{B3E0CD59-D8A7-4428-B4F2-1FE6E7B77826}" dt="2024-04-30T15:42:25.499" v="191" actId="47"/>
          <pc:sldLayoutMkLst>
            <pc:docMk/>
            <pc:sldMasterMk cId="665813243" sldId="2147483653"/>
            <pc:sldLayoutMk cId="3546880555" sldId="2147483666"/>
          </pc:sldLayoutMkLst>
          <pc:spChg chg="add mod">
            <ac:chgData name="Saleha Malik" userId="9585abfa-ca57-48ae-b1f7-663e204bc8fb" providerId="ADAL" clId="{B3E0CD59-D8A7-4428-B4F2-1FE6E7B77826}" dt="2024-04-30T15:26:01.925" v="48" actId="1038"/>
            <ac:spMkLst>
              <pc:docMk/>
              <pc:sldMasterMk cId="665813243" sldId="2147483653"/>
              <pc:sldLayoutMk cId="3546880555" sldId="2147483666"/>
              <ac:spMk id="2" creationId="{014E6F85-39D1-AFC1-230C-646CE10AF011}"/>
            </ac:spMkLst>
          </pc:spChg>
          <pc:spChg chg="add mod">
            <ac:chgData name="Saleha Malik" userId="9585abfa-ca57-48ae-b1f7-663e204bc8fb" providerId="ADAL" clId="{B3E0CD59-D8A7-4428-B4F2-1FE6E7B77826}" dt="2024-04-30T15:26:01.925" v="48" actId="1038"/>
            <ac:spMkLst>
              <pc:docMk/>
              <pc:sldMasterMk cId="665813243" sldId="2147483653"/>
              <pc:sldLayoutMk cId="3546880555" sldId="2147483666"/>
              <ac:spMk id="3" creationId="{3AB85336-92C9-A3C5-1E14-C351DCD819A4}"/>
            </ac:spMkLst>
          </pc:spChg>
          <pc:spChg chg="add mod">
            <ac:chgData name="Saleha Malik" userId="9585abfa-ca57-48ae-b1f7-663e204bc8fb" providerId="ADAL" clId="{B3E0CD59-D8A7-4428-B4F2-1FE6E7B77826}" dt="2024-04-30T15:26:19.663" v="50" actId="1076"/>
            <ac:spMkLst>
              <pc:docMk/>
              <pc:sldMasterMk cId="665813243" sldId="2147483653"/>
              <pc:sldLayoutMk cId="3546880555" sldId="2147483666"/>
              <ac:spMk id="4" creationId="{F7252CBA-C6A5-C6BF-FFD5-96F1C59127DF}"/>
            </ac:spMkLst>
          </pc:spChg>
          <pc:spChg chg="add mod">
            <ac:chgData name="Saleha Malik" userId="9585abfa-ca57-48ae-b1f7-663e204bc8fb" providerId="ADAL" clId="{B3E0CD59-D8A7-4428-B4F2-1FE6E7B77826}" dt="2024-04-30T15:26:19.663" v="50" actId="1076"/>
            <ac:spMkLst>
              <pc:docMk/>
              <pc:sldMasterMk cId="665813243" sldId="2147483653"/>
              <pc:sldLayoutMk cId="3546880555" sldId="2147483666"/>
              <ac:spMk id="5" creationId="{F6F3288C-4BA6-414C-7A3C-0BE38FC177C7}"/>
            </ac:spMkLst>
          </pc:spChg>
          <pc:spChg chg="del">
            <ac:chgData name="Saleha Malik" userId="9585abfa-ca57-48ae-b1f7-663e204bc8fb" providerId="ADAL" clId="{B3E0CD59-D8A7-4428-B4F2-1FE6E7B77826}" dt="2024-04-30T15:25:41.066" v="42" actId="478"/>
            <ac:spMkLst>
              <pc:docMk/>
              <pc:sldMasterMk cId="665813243" sldId="2147483653"/>
              <pc:sldLayoutMk cId="3546880555" sldId="2147483666"/>
              <ac:spMk id="9" creationId="{27DBB4E7-BB07-3718-D331-42FFAE3E892F}"/>
            </ac:spMkLst>
          </pc:spChg>
          <pc:spChg chg="del">
            <ac:chgData name="Saleha Malik" userId="9585abfa-ca57-48ae-b1f7-663e204bc8fb" providerId="ADAL" clId="{B3E0CD59-D8A7-4428-B4F2-1FE6E7B77826}" dt="2024-04-30T15:25:41.857" v="43" actId="478"/>
            <ac:spMkLst>
              <pc:docMk/>
              <pc:sldMasterMk cId="665813243" sldId="2147483653"/>
              <pc:sldLayoutMk cId="3546880555" sldId="2147483666"/>
              <ac:spMk id="10" creationId="{11F057EB-EE25-6882-B536-628EAB7712A8}"/>
            </ac:spMkLst>
          </pc:spChg>
          <pc:spChg chg="del">
            <ac:chgData name="Saleha Malik" userId="9585abfa-ca57-48ae-b1f7-663e204bc8fb" providerId="ADAL" clId="{B3E0CD59-D8A7-4428-B4F2-1FE6E7B77826}" dt="2024-04-30T15:25:43.112" v="45" actId="478"/>
            <ac:spMkLst>
              <pc:docMk/>
              <pc:sldMasterMk cId="665813243" sldId="2147483653"/>
              <pc:sldLayoutMk cId="3546880555" sldId="2147483666"/>
              <ac:spMk id="13" creationId="{24853E96-4ED9-ED7D-D797-132E06BEFDD0}"/>
            </ac:spMkLst>
          </pc:spChg>
          <pc:spChg chg="del">
            <ac:chgData name="Saleha Malik" userId="9585abfa-ca57-48ae-b1f7-663e204bc8fb" providerId="ADAL" clId="{B3E0CD59-D8A7-4428-B4F2-1FE6E7B77826}" dt="2024-04-30T15:25:42.560" v="44" actId="478"/>
            <ac:spMkLst>
              <pc:docMk/>
              <pc:sldMasterMk cId="665813243" sldId="2147483653"/>
              <pc:sldLayoutMk cId="3546880555" sldId="2147483666"/>
              <ac:spMk id="14" creationId="{9CE9E4E9-11FC-F857-16F9-51A0B32F1043}"/>
            </ac:spMkLst>
          </pc:spChg>
          <pc:picChg chg="mod">
            <ac:chgData name="Saleha Malik" userId="9585abfa-ca57-48ae-b1f7-663e204bc8fb" providerId="ADAL" clId="{B3E0CD59-D8A7-4428-B4F2-1FE6E7B77826}" dt="2024-04-30T15:25:38.437" v="41" actId="14826"/>
            <ac:picMkLst>
              <pc:docMk/>
              <pc:sldMasterMk cId="665813243" sldId="2147483653"/>
              <pc:sldLayoutMk cId="3546880555" sldId="2147483666"/>
              <ac:picMk id="7" creationId="{BE09157C-4CD9-316A-80D3-878686E3DC77}"/>
            </ac:picMkLst>
          </pc:picChg>
        </pc:sldLayoutChg>
        <pc:sldLayoutChg chg="addSp delSp modSp add del mod">
          <pc:chgData name="Saleha Malik" userId="9585abfa-ca57-48ae-b1f7-663e204bc8fb" providerId="ADAL" clId="{B3E0CD59-D8A7-4428-B4F2-1FE6E7B77826}" dt="2024-04-30T15:42:26.190" v="192" actId="47"/>
          <pc:sldLayoutMkLst>
            <pc:docMk/>
            <pc:sldMasterMk cId="665813243" sldId="2147483653"/>
            <pc:sldLayoutMk cId="3944123436" sldId="2147483667"/>
          </pc:sldLayoutMkLst>
          <pc:spChg chg="add mod">
            <ac:chgData name="Saleha Malik" userId="9585abfa-ca57-48ae-b1f7-663e204bc8fb" providerId="ADAL" clId="{B3E0CD59-D8A7-4428-B4F2-1FE6E7B77826}" dt="2024-04-30T15:27:57.166" v="65" actId="688"/>
            <ac:spMkLst>
              <pc:docMk/>
              <pc:sldMasterMk cId="665813243" sldId="2147483653"/>
              <pc:sldLayoutMk cId="3944123436" sldId="2147483667"/>
              <ac:spMk id="2" creationId="{FE3D9100-3B79-7135-1B4D-B358791C0BCA}"/>
            </ac:spMkLst>
          </pc:spChg>
          <pc:spChg chg="add mod">
            <ac:chgData name="Saleha Malik" userId="9585abfa-ca57-48ae-b1f7-663e204bc8fb" providerId="ADAL" clId="{B3E0CD59-D8A7-4428-B4F2-1FE6E7B77826}" dt="2024-04-30T15:30:28.314" v="74" actId="1035"/>
            <ac:spMkLst>
              <pc:docMk/>
              <pc:sldMasterMk cId="665813243" sldId="2147483653"/>
              <pc:sldLayoutMk cId="3944123436" sldId="2147483667"/>
              <ac:spMk id="3" creationId="{B5A7D60B-57E0-0316-ED79-90601189A08D}"/>
            </ac:spMkLst>
          </pc:spChg>
          <pc:spChg chg="add mod">
            <ac:chgData name="Saleha Malik" userId="9585abfa-ca57-48ae-b1f7-663e204bc8fb" providerId="ADAL" clId="{B3E0CD59-D8A7-4428-B4F2-1FE6E7B77826}" dt="2024-04-30T15:30:43.592" v="77" actId="14100"/>
            <ac:spMkLst>
              <pc:docMk/>
              <pc:sldMasterMk cId="665813243" sldId="2147483653"/>
              <pc:sldLayoutMk cId="3944123436" sldId="2147483667"/>
              <ac:spMk id="4" creationId="{66B86DDD-854B-1AF4-729A-6D8D205819FA}"/>
            </ac:spMkLst>
          </pc:spChg>
          <pc:spChg chg="add mod">
            <ac:chgData name="Saleha Malik" userId="9585abfa-ca57-48ae-b1f7-663e204bc8fb" providerId="ADAL" clId="{B3E0CD59-D8A7-4428-B4F2-1FE6E7B77826}" dt="2024-04-30T15:32:11.059" v="100" actId="14100"/>
            <ac:spMkLst>
              <pc:docMk/>
              <pc:sldMasterMk cId="665813243" sldId="2147483653"/>
              <pc:sldLayoutMk cId="3944123436" sldId="2147483667"/>
              <ac:spMk id="5" creationId="{B0FE2990-FF36-8287-407F-27863C018320}"/>
            </ac:spMkLst>
          </pc:spChg>
          <pc:spChg chg="del">
            <ac:chgData name="Saleha Malik" userId="9585abfa-ca57-48ae-b1f7-663e204bc8fb" providerId="ADAL" clId="{B3E0CD59-D8A7-4428-B4F2-1FE6E7B77826}" dt="2024-04-30T15:27:03.235" v="53" actId="478"/>
            <ac:spMkLst>
              <pc:docMk/>
              <pc:sldMasterMk cId="665813243" sldId="2147483653"/>
              <pc:sldLayoutMk cId="3944123436" sldId="2147483667"/>
              <ac:spMk id="13" creationId="{60B2CC05-1CD0-9A42-9609-2CF361463384}"/>
            </ac:spMkLst>
          </pc:spChg>
          <pc:spChg chg="del">
            <ac:chgData name="Saleha Malik" userId="9585abfa-ca57-48ae-b1f7-663e204bc8fb" providerId="ADAL" clId="{B3E0CD59-D8A7-4428-B4F2-1FE6E7B77826}" dt="2024-04-30T15:27:04.823" v="56" actId="478"/>
            <ac:spMkLst>
              <pc:docMk/>
              <pc:sldMasterMk cId="665813243" sldId="2147483653"/>
              <pc:sldLayoutMk cId="3944123436" sldId="2147483667"/>
              <ac:spMk id="14" creationId="{2E074E65-439D-3809-B35D-D44F54E603BD}"/>
            </ac:spMkLst>
          </pc:spChg>
          <pc:spChg chg="del">
            <ac:chgData name="Saleha Malik" userId="9585abfa-ca57-48ae-b1f7-663e204bc8fb" providerId="ADAL" clId="{B3E0CD59-D8A7-4428-B4F2-1FE6E7B77826}" dt="2024-04-30T15:27:03.837" v="54" actId="478"/>
            <ac:spMkLst>
              <pc:docMk/>
              <pc:sldMasterMk cId="665813243" sldId="2147483653"/>
              <pc:sldLayoutMk cId="3944123436" sldId="2147483667"/>
              <ac:spMk id="16" creationId="{F562A959-542B-1526-5030-D72EBC4FB2A8}"/>
            </ac:spMkLst>
          </pc:spChg>
          <pc:spChg chg="del">
            <ac:chgData name="Saleha Malik" userId="9585abfa-ca57-48ae-b1f7-663e204bc8fb" providerId="ADAL" clId="{B3E0CD59-D8A7-4428-B4F2-1FE6E7B77826}" dt="2024-04-30T15:27:04.362" v="55" actId="478"/>
            <ac:spMkLst>
              <pc:docMk/>
              <pc:sldMasterMk cId="665813243" sldId="2147483653"/>
              <pc:sldLayoutMk cId="3944123436" sldId="2147483667"/>
              <ac:spMk id="17" creationId="{2ACBBFAF-CA98-5C4F-4C00-E132532DB275}"/>
            </ac:spMkLst>
          </pc:spChg>
          <pc:spChg chg="del">
            <ac:chgData name="Saleha Malik" userId="9585abfa-ca57-48ae-b1f7-663e204bc8fb" providerId="ADAL" clId="{B3E0CD59-D8A7-4428-B4F2-1FE6E7B77826}" dt="2024-04-30T15:27:05.284" v="57" actId="478"/>
            <ac:spMkLst>
              <pc:docMk/>
              <pc:sldMasterMk cId="665813243" sldId="2147483653"/>
              <pc:sldLayoutMk cId="3944123436" sldId="2147483667"/>
              <ac:spMk id="18" creationId="{58544A76-56BB-A5A8-AF69-82AAF03E8895}"/>
            </ac:spMkLst>
          </pc:spChg>
          <pc:spChg chg="del">
            <ac:chgData name="Saleha Malik" userId="9585abfa-ca57-48ae-b1f7-663e204bc8fb" providerId="ADAL" clId="{B3E0CD59-D8A7-4428-B4F2-1FE6E7B77826}" dt="2024-04-30T15:27:07.515" v="60" actId="478"/>
            <ac:spMkLst>
              <pc:docMk/>
              <pc:sldMasterMk cId="665813243" sldId="2147483653"/>
              <pc:sldLayoutMk cId="3944123436" sldId="2147483667"/>
              <ac:spMk id="20" creationId="{2EA6549E-FD89-D0BC-E6E9-B38F000F6F06}"/>
            </ac:spMkLst>
          </pc:spChg>
          <pc:spChg chg="del">
            <ac:chgData name="Saleha Malik" userId="9585abfa-ca57-48ae-b1f7-663e204bc8fb" providerId="ADAL" clId="{B3E0CD59-D8A7-4428-B4F2-1FE6E7B77826}" dt="2024-04-30T15:27:06.412" v="59" actId="478"/>
            <ac:spMkLst>
              <pc:docMk/>
              <pc:sldMasterMk cId="665813243" sldId="2147483653"/>
              <pc:sldLayoutMk cId="3944123436" sldId="2147483667"/>
              <ac:spMk id="22" creationId="{7A554FE5-70D3-B336-622D-2E1B36F3A80A}"/>
            </ac:spMkLst>
          </pc:spChg>
          <pc:spChg chg="del">
            <ac:chgData name="Saleha Malik" userId="9585abfa-ca57-48ae-b1f7-663e204bc8fb" providerId="ADAL" clId="{B3E0CD59-D8A7-4428-B4F2-1FE6E7B77826}" dt="2024-04-30T15:27:05.905" v="58" actId="478"/>
            <ac:spMkLst>
              <pc:docMk/>
              <pc:sldMasterMk cId="665813243" sldId="2147483653"/>
              <pc:sldLayoutMk cId="3944123436" sldId="2147483667"/>
              <ac:spMk id="24" creationId="{EA00A3AE-F6BE-9D5E-B418-7C438E6730A0}"/>
            </ac:spMkLst>
          </pc:spChg>
          <pc:picChg chg="mod">
            <ac:chgData name="Saleha Malik" userId="9585abfa-ca57-48ae-b1f7-663e204bc8fb" providerId="ADAL" clId="{B3E0CD59-D8A7-4428-B4F2-1FE6E7B77826}" dt="2024-04-30T15:27:01.078" v="52" actId="14826"/>
            <ac:picMkLst>
              <pc:docMk/>
              <pc:sldMasterMk cId="665813243" sldId="2147483653"/>
              <pc:sldLayoutMk cId="3944123436" sldId="2147483667"/>
              <ac:picMk id="11" creationId="{F52B32E9-E4CA-9805-10F3-D8E2D0BF68D2}"/>
            </ac:picMkLst>
          </pc:picChg>
        </pc:sldLayoutChg>
        <pc:sldLayoutChg chg="modSp mod">
          <pc:chgData name="Saleha Malik" userId="9585abfa-ca57-48ae-b1f7-663e204bc8fb" providerId="ADAL" clId="{B3E0CD59-D8A7-4428-B4F2-1FE6E7B77826}" dt="2024-04-30T15:22:48.165" v="19" actId="1036"/>
          <pc:sldLayoutMkLst>
            <pc:docMk/>
            <pc:sldMasterMk cId="665813243" sldId="2147483653"/>
            <pc:sldLayoutMk cId="3597565862" sldId="2147483668"/>
          </pc:sldLayoutMkLst>
          <pc:spChg chg="mod">
            <ac:chgData name="Saleha Malik" userId="9585abfa-ca57-48ae-b1f7-663e204bc8fb" providerId="ADAL" clId="{B3E0CD59-D8A7-4428-B4F2-1FE6E7B77826}" dt="2024-04-30T15:22:48.165" v="19" actId="1036"/>
            <ac:spMkLst>
              <pc:docMk/>
              <pc:sldMasterMk cId="665813243" sldId="2147483653"/>
              <pc:sldLayoutMk cId="3597565862" sldId="2147483668"/>
              <ac:spMk id="9" creationId="{158D7379-BB64-27FC-B3CB-E892002E7066}"/>
            </ac:spMkLst>
          </pc:spChg>
          <pc:picChg chg="mod">
            <ac:chgData name="Saleha Malik" userId="9585abfa-ca57-48ae-b1f7-663e204bc8fb" providerId="ADAL" clId="{B3E0CD59-D8A7-4428-B4F2-1FE6E7B77826}" dt="2024-04-30T15:22:18.666" v="4" actId="14826"/>
            <ac:picMkLst>
              <pc:docMk/>
              <pc:sldMasterMk cId="665813243" sldId="2147483653"/>
              <pc:sldLayoutMk cId="3597565862" sldId="2147483668"/>
              <ac:picMk id="7" creationId="{C2C9C425-C295-0A4E-6B19-7EC9C62555FE}"/>
            </ac:picMkLst>
          </pc:picChg>
        </pc:sldLayoutChg>
        <pc:sldLayoutChg chg="mod">
          <pc:chgData name="Saleha Malik" userId="9585abfa-ca57-48ae-b1f7-663e204bc8fb" providerId="ADAL" clId="{B3E0CD59-D8A7-4428-B4F2-1FE6E7B77826}" dt="2024-04-30T15:22:08.862" v="3" actId="6014"/>
          <pc:sldLayoutMkLst>
            <pc:docMk/>
            <pc:sldMasterMk cId="665813243" sldId="2147483653"/>
            <pc:sldLayoutMk cId="2706515996" sldId="2147483669"/>
          </pc:sldLayoutMkLst>
        </pc:sldLayoutChg>
        <pc:sldLayoutChg chg="addSp delSp modSp add mod ord modTransition">
          <pc:chgData name="Saleha Malik" userId="9585abfa-ca57-48ae-b1f7-663e204bc8fb" providerId="ADAL" clId="{B3E0CD59-D8A7-4428-B4F2-1FE6E7B77826}" dt="2024-04-30T15:35:29.660" v="135" actId="6014"/>
          <pc:sldLayoutMkLst>
            <pc:docMk/>
            <pc:sldMasterMk cId="665813243" sldId="2147483653"/>
            <pc:sldLayoutMk cId="240486069" sldId="2147483670"/>
          </pc:sldLayoutMkLst>
          <pc:spChg chg="mod">
            <ac:chgData name="Saleha Malik" userId="9585abfa-ca57-48ae-b1f7-663e204bc8fb" providerId="ADAL" clId="{B3E0CD59-D8A7-4428-B4F2-1FE6E7B77826}" dt="2024-04-30T15:33:29.659" v="113" actId="1037"/>
            <ac:spMkLst>
              <pc:docMk/>
              <pc:sldMasterMk cId="665813243" sldId="2147483653"/>
              <pc:sldLayoutMk cId="240486069" sldId="2147483670"/>
              <ac:spMk id="2" creationId="{014E6F85-39D1-AFC1-230C-646CE10AF011}"/>
            </ac:spMkLst>
          </pc:spChg>
          <pc:spChg chg="del">
            <ac:chgData name="Saleha Malik" userId="9585abfa-ca57-48ae-b1f7-663e204bc8fb" providerId="ADAL" clId="{B3E0CD59-D8A7-4428-B4F2-1FE6E7B77826}" dt="2024-04-30T15:33:08.539" v="104" actId="478"/>
            <ac:spMkLst>
              <pc:docMk/>
              <pc:sldMasterMk cId="665813243" sldId="2147483653"/>
              <pc:sldLayoutMk cId="240486069" sldId="2147483670"/>
              <ac:spMk id="3" creationId="{3AB85336-92C9-A3C5-1E14-C351DCD819A4}"/>
            </ac:spMkLst>
          </pc:spChg>
          <pc:spChg chg="del">
            <ac:chgData name="Saleha Malik" userId="9585abfa-ca57-48ae-b1f7-663e204bc8fb" providerId="ADAL" clId="{B3E0CD59-D8A7-4428-B4F2-1FE6E7B77826}" dt="2024-04-30T15:33:11.122" v="106" actId="478"/>
            <ac:spMkLst>
              <pc:docMk/>
              <pc:sldMasterMk cId="665813243" sldId="2147483653"/>
              <pc:sldLayoutMk cId="240486069" sldId="2147483670"/>
              <ac:spMk id="4" creationId="{F7252CBA-C6A5-C6BF-FFD5-96F1C59127DF}"/>
            </ac:spMkLst>
          </pc:spChg>
          <pc:spChg chg="del">
            <ac:chgData name="Saleha Malik" userId="9585abfa-ca57-48ae-b1f7-663e204bc8fb" providerId="ADAL" clId="{B3E0CD59-D8A7-4428-B4F2-1FE6E7B77826}" dt="2024-04-30T15:33:09.826" v="105" actId="478"/>
            <ac:spMkLst>
              <pc:docMk/>
              <pc:sldMasterMk cId="665813243" sldId="2147483653"/>
              <pc:sldLayoutMk cId="240486069" sldId="2147483670"/>
              <ac:spMk id="5" creationId="{F6F3288C-4BA6-414C-7A3C-0BE38FC177C7}"/>
            </ac:spMkLst>
          </pc:spChg>
          <pc:spChg chg="add mod">
            <ac:chgData name="Saleha Malik" userId="9585abfa-ca57-48ae-b1f7-663e204bc8fb" providerId="ADAL" clId="{B3E0CD59-D8A7-4428-B4F2-1FE6E7B77826}" dt="2024-04-30T15:33:44.620" v="115" actId="14100"/>
            <ac:spMkLst>
              <pc:docMk/>
              <pc:sldMasterMk cId="665813243" sldId="2147483653"/>
              <pc:sldLayoutMk cId="240486069" sldId="2147483670"/>
              <ac:spMk id="6" creationId="{C71A81AA-E3C8-0EAE-7235-911F3B4998A5}"/>
            </ac:spMkLst>
          </pc:spChg>
          <pc:spChg chg="add mod">
            <ac:chgData name="Saleha Malik" userId="9585abfa-ca57-48ae-b1f7-663e204bc8fb" providerId="ADAL" clId="{B3E0CD59-D8A7-4428-B4F2-1FE6E7B77826}" dt="2024-04-30T15:34:42.233" v="127" actId="14100"/>
            <ac:spMkLst>
              <pc:docMk/>
              <pc:sldMasterMk cId="665813243" sldId="2147483653"/>
              <pc:sldLayoutMk cId="240486069" sldId="2147483670"/>
              <ac:spMk id="8" creationId="{62295DA2-891B-5586-402F-394957D225A7}"/>
            </ac:spMkLst>
          </pc:spChg>
          <pc:spChg chg="add mod">
            <ac:chgData name="Saleha Malik" userId="9585abfa-ca57-48ae-b1f7-663e204bc8fb" providerId="ADAL" clId="{B3E0CD59-D8A7-4428-B4F2-1FE6E7B77826}" dt="2024-04-30T15:34:34.779" v="125" actId="14100"/>
            <ac:spMkLst>
              <pc:docMk/>
              <pc:sldMasterMk cId="665813243" sldId="2147483653"/>
              <pc:sldLayoutMk cId="240486069" sldId="2147483670"/>
              <ac:spMk id="9" creationId="{82E726E7-18DF-AAEB-D6BC-E95F3781FEC9}"/>
            </ac:spMkLst>
          </pc:spChg>
          <pc:spChg chg="add mod">
            <ac:chgData name="Saleha Malik" userId="9585abfa-ca57-48ae-b1f7-663e204bc8fb" providerId="ADAL" clId="{B3E0CD59-D8A7-4428-B4F2-1FE6E7B77826}" dt="2024-04-30T15:34:56.671" v="130" actId="14100"/>
            <ac:spMkLst>
              <pc:docMk/>
              <pc:sldMasterMk cId="665813243" sldId="2147483653"/>
              <pc:sldLayoutMk cId="240486069" sldId="2147483670"/>
              <ac:spMk id="10" creationId="{C13D251E-C6B7-5B4F-7235-EBCAE55186F0}"/>
            </ac:spMkLst>
          </pc:spChg>
          <pc:spChg chg="add mod">
            <ac:chgData name="Saleha Malik" userId="9585abfa-ca57-48ae-b1f7-663e204bc8fb" providerId="ADAL" clId="{B3E0CD59-D8A7-4428-B4F2-1FE6E7B77826}" dt="2024-04-30T15:35:13.566" v="134" actId="14100"/>
            <ac:spMkLst>
              <pc:docMk/>
              <pc:sldMasterMk cId="665813243" sldId="2147483653"/>
              <pc:sldLayoutMk cId="240486069" sldId="2147483670"/>
              <ac:spMk id="11" creationId="{B1086FF5-E2F7-EA8E-00F0-D069840C5E80}"/>
            </ac:spMkLst>
          </pc:spChg>
          <pc:picChg chg="mod">
            <ac:chgData name="Saleha Malik" userId="9585abfa-ca57-48ae-b1f7-663e204bc8fb" providerId="ADAL" clId="{B3E0CD59-D8A7-4428-B4F2-1FE6E7B77826}" dt="2024-04-30T15:33:04.987" v="103" actId="14826"/>
            <ac:picMkLst>
              <pc:docMk/>
              <pc:sldMasterMk cId="665813243" sldId="2147483653"/>
              <pc:sldLayoutMk cId="240486069" sldId="2147483670"/>
              <ac:picMk id="7" creationId="{BE09157C-4CD9-316A-80D3-878686E3DC77}"/>
            </ac:picMkLst>
          </pc:picChg>
        </pc:sldLayoutChg>
        <pc:sldLayoutChg chg="addSp delSp modSp add mod modTransition">
          <pc:chgData name="Saleha Malik" userId="9585abfa-ca57-48ae-b1f7-663e204bc8fb" providerId="ADAL" clId="{B3E0CD59-D8A7-4428-B4F2-1FE6E7B77826}" dt="2024-04-30T15:42:34.538" v="194" actId="6014"/>
          <pc:sldLayoutMkLst>
            <pc:docMk/>
            <pc:sldMasterMk cId="665813243" sldId="2147483653"/>
            <pc:sldLayoutMk cId="2541401116" sldId="2147483671"/>
          </pc:sldLayoutMkLst>
          <pc:spChg chg="del">
            <ac:chgData name="Saleha Malik" userId="9585abfa-ca57-48ae-b1f7-663e204bc8fb" providerId="ADAL" clId="{B3E0CD59-D8A7-4428-B4F2-1FE6E7B77826}" dt="2024-04-30T15:35:56.395" v="142" actId="478"/>
            <ac:spMkLst>
              <pc:docMk/>
              <pc:sldMasterMk cId="665813243" sldId="2147483653"/>
              <pc:sldLayoutMk cId="2541401116" sldId="2147483671"/>
              <ac:spMk id="2" creationId="{014E6F85-39D1-AFC1-230C-646CE10AF011}"/>
            </ac:spMkLst>
          </pc:spChg>
          <pc:spChg chg="add mod">
            <ac:chgData name="Saleha Malik" userId="9585abfa-ca57-48ae-b1f7-663e204bc8fb" providerId="ADAL" clId="{B3E0CD59-D8A7-4428-B4F2-1FE6E7B77826}" dt="2024-04-30T15:37:28.339" v="157" actId="1076"/>
            <ac:spMkLst>
              <pc:docMk/>
              <pc:sldMasterMk cId="665813243" sldId="2147483653"/>
              <pc:sldLayoutMk cId="2541401116" sldId="2147483671"/>
              <ac:spMk id="4" creationId="{91F37121-C32B-B14C-9011-FE4000875C70}"/>
            </ac:spMkLst>
          </pc:spChg>
          <pc:spChg chg="add mod">
            <ac:chgData name="Saleha Malik" userId="9585abfa-ca57-48ae-b1f7-663e204bc8fb" providerId="ADAL" clId="{B3E0CD59-D8A7-4428-B4F2-1FE6E7B77826}" dt="2024-04-30T15:39:02.720" v="163" actId="14100"/>
            <ac:spMkLst>
              <pc:docMk/>
              <pc:sldMasterMk cId="665813243" sldId="2147483653"/>
              <pc:sldLayoutMk cId="2541401116" sldId="2147483671"/>
              <ac:spMk id="5" creationId="{5C287EDE-FDC8-126D-8ECC-BE7BCDB3C97D}"/>
            </ac:spMkLst>
          </pc:spChg>
          <pc:spChg chg="mod">
            <ac:chgData name="Saleha Malik" userId="9585abfa-ca57-48ae-b1f7-663e204bc8fb" providerId="ADAL" clId="{B3E0CD59-D8A7-4428-B4F2-1FE6E7B77826}" dt="2024-04-30T15:37:10.909" v="154" actId="14100"/>
            <ac:spMkLst>
              <pc:docMk/>
              <pc:sldMasterMk cId="665813243" sldId="2147483653"/>
              <pc:sldLayoutMk cId="2541401116" sldId="2147483671"/>
              <ac:spMk id="6" creationId="{C71A81AA-E3C8-0EAE-7235-911F3B4998A5}"/>
            </ac:spMkLst>
          </pc:spChg>
          <pc:spChg chg="del">
            <ac:chgData name="Saleha Malik" userId="9585abfa-ca57-48ae-b1f7-663e204bc8fb" providerId="ADAL" clId="{B3E0CD59-D8A7-4428-B4F2-1FE6E7B77826}" dt="2024-04-30T15:35:54.714" v="141" actId="478"/>
            <ac:spMkLst>
              <pc:docMk/>
              <pc:sldMasterMk cId="665813243" sldId="2147483653"/>
              <pc:sldLayoutMk cId="2541401116" sldId="2147483671"/>
              <ac:spMk id="8" creationId="{62295DA2-891B-5586-402F-394957D225A7}"/>
            </ac:spMkLst>
          </pc:spChg>
          <pc:spChg chg="del">
            <ac:chgData name="Saleha Malik" userId="9585abfa-ca57-48ae-b1f7-663e204bc8fb" providerId="ADAL" clId="{B3E0CD59-D8A7-4428-B4F2-1FE6E7B77826}" dt="2024-04-30T15:35:49.444" v="138" actId="478"/>
            <ac:spMkLst>
              <pc:docMk/>
              <pc:sldMasterMk cId="665813243" sldId="2147483653"/>
              <pc:sldLayoutMk cId="2541401116" sldId="2147483671"/>
              <ac:spMk id="9" creationId="{82E726E7-18DF-AAEB-D6BC-E95F3781FEC9}"/>
            </ac:spMkLst>
          </pc:spChg>
          <pc:spChg chg="del">
            <ac:chgData name="Saleha Malik" userId="9585abfa-ca57-48ae-b1f7-663e204bc8fb" providerId="ADAL" clId="{B3E0CD59-D8A7-4428-B4F2-1FE6E7B77826}" dt="2024-04-30T15:35:57.755" v="143" actId="478"/>
            <ac:spMkLst>
              <pc:docMk/>
              <pc:sldMasterMk cId="665813243" sldId="2147483653"/>
              <pc:sldLayoutMk cId="2541401116" sldId="2147483671"/>
              <ac:spMk id="10" creationId="{C13D251E-C6B7-5B4F-7235-EBCAE55186F0}"/>
            </ac:spMkLst>
          </pc:spChg>
          <pc:spChg chg="del">
            <ac:chgData name="Saleha Malik" userId="9585abfa-ca57-48ae-b1f7-663e204bc8fb" providerId="ADAL" clId="{B3E0CD59-D8A7-4428-B4F2-1FE6E7B77826}" dt="2024-04-30T15:35:59.720" v="144" actId="478"/>
            <ac:spMkLst>
              <pc:docMk/>
              <pc:sldMasterMk cId="665813243" sldId="2147483653"/>
              <pc:sldLayoutMk cId="2541401116" sldId="2147483671"/>
              <ac:spMk id="11" creationId="{B1086FF5-E2F7-EA8E-00F0-D069840C5E80}"/>
            </ac:spMkLst>
          </pc:spChg>
          <pc:spChg chg="add mod">
            <ac:chgData name="Saleha Malik" userId="9585abfa-ca57-48ae-b1f7-663e204bc8fb" providerId="ADAL" clId="{B3E0CD59-D8A7-4428-B4F2-1FE6E7B77826}" dt="2024-04-30T15:39:18.485" v="166" actId="1035"/>
            <ac:spMkLst>
              <pc:docMk/>
              <pc:sldMasterMk cId="665813243" sldId="2147483653"/>
              <pc:sldLayoutMk cId="2541401116" sldId="2147483671"/>
              <ac:spMk id="12" creationId="{F1CEA6B7-2CCA-F516-C5E6-A02D04644F17}"/>
            </ac:spMkLst>
          </pc:spChg>
          <pc:spChg chg="add mod">
            <ac:chgData name="Saleha Malik" userId="9585abfa-ca57-48ae-b1f7-663e204bc8fb" providerId="ADAL" clId="{B3E0CD59-D8A7-4428-B4F2-1FE6E7B77826}" dt="2024-04-30T15:39:43.028" v="169" actId="1037"/>
            <ac:spMkLst>
              <pc:docMk/>
              <pc:sldMasterMk cId="665813243" sldId="2147483653"/>
              <pc:sldLayoutMk cId="2541401116" sldId="2147483671"/>
              <ac:spMk id="13" creationId="{886A818D-D9A5-AE8D-5338-22AD1BC55095}"/>
            </ac:spMkLst>
          </pc:spChg>
          <pc:spChg chg="add mod">
            <ac:chgData name="Saleha Malik" userId="9585abfa-ca57-48ae-b1f7-663e204bc8fb" providerId="ADAL" clId="{B3E0CD59-D8A7-4428-B4F2-1FE6E7B77826}" dt="2024-04-30T15:39:43.028" v="169" actId="1037"/>
            <ac:spMkLst>
              <pc:docMk/>
              <pc:sldMasterMk cId="665813243" sldId="2147483653"/>
              <pc:sldLayoutMk cId="2541401116" sldId="2147483671"/>
              <ac:spMk id="14" creationId="{0807143D-A6A7-F141-3B7D-B7487A9B4B93}"/>
            </ac:spMkLst>
          </pc:spChg>
          <pc:spChg chg="add mod">
            <ac:chgData name="Saleha Malik" userId="9585abfa-ca57-48ae-b1f7-663e204bc8fb" providerId="ADAL" clId="{B3E0CD59-D8A7-4428-B4F2-1FE6E7B77826}" dt="2024-04-30T15:39:43.028" v="169" actId="1037"/>
            <ac:spMkLst>
              <pc:docMk/>
              <pc:sldMasterMk cId="665813243" sldId="2147483653"/>
              <pc:sldLayoutMk cId="2541401116" sldId="2147483671"/>
              <ac:spMk id="15" creationId="{7082AD67-721E-700E-48D0-7CF6FAB86CAD}"/>
            </ac:spMkLst>
          </pc:spChg>
          <pc:spChg chg="add mod">
            <ac:chgData name="Saleha Malik" userId="9585abfa-ca57-48ae-b1f7-663e204bc8fb" providerId="ADAL" clId="{B3E0CD59-D8A7-4428-B4F2-1FE6E7B77826}" dt="2024-04-30T15:39:43.028" v="169" actId="1037"/>
            <ac:spMkLst>
              <pc:docMk/>
              <pc:sldMasterMk cId="665813243" sldId="2147483653"/>
              <pc:sldLayoutMk cId="2541401116" sldId="2147483671"/>
              <ac:spMk id="16" creationId="{B72D4CEC-3F83-AA88-018E-191BD8BA61DF}"/>
            </ac:spMkLst>
          </pc:spChg>
          <pc:picChg chg="add mod">
            <ac:chgData name="Saleha Malik" userId="9585abfa-ca57-48ae-b1f7-663e204bc8fb" providerId="ADAL" clId="{B3E0CD59-D8A7-4428-B4F2-1FE6E7B77826}" dt="2024-04-30T15:37:21.750" v="155"/>
            <ac:picMkLst>
              <pc:docMk/>
              <pc:sldMasterMk cId="665813243" sldId="2147483653"/>
              <pc:sldLayoutMk cId="2541401116" sldId="2147483671"/>
              <ac:picMk id="3" creationId="{94C1547F-282B-F049-2CD1-086C2C390656}"/>
            </ac:picMkLst>
          </pc:picChg>
          <pc:picChg chg="add del mod">
            <ac:chgData name="Saleha Malik" userId="9585abfa-ca57-48ae-b1f7-663e204bc8fb" providerId="ADAL" clId="{B3E0CD59-D8A7-4428-B4F2-1FE6E7B77826}" dt="2024-04-30T15:35:52.468" v="140" actId="478"/>
            <ac:picMkLst>
              <pc:docMk/>
              <pc:sldMasterMk cId="665813243" sldId="2147483653"/>
              <pc:sldLayoutMk cId="2541401116" sldId="2147483671"/>
              <ac:picMk id="7" creationId="{BE09157C-4CD9-316A-80D3-878686E3DC77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6515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2C9C425-C295-0A4E-6B19-7EC9C62555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1" y="0"/>
            <a:ext cx="14627798" cy="8229599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58D7379-BB64-27FC-B3CB-E892002E706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53101" y="1787704"/>
            <a:ext cx="12524198" cy="452709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565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2C9C425-C295-0A4E-6B19-7EC9C62555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1" y="0"/>
            <a:ext cx="14627798" cy="8229599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58D7379-BB64-27FC-B3CB-E892002E706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2151" y="1814829"/>
            <a:ext cx="6269804" cy="45999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AE6F6C5C-1532-6867-F2FF-8AA39166A31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510047" y="2111608"/>
            <a:ext cx="2602944" cy="334749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75830FCD-040A-D9A1-C7D7-3A145C150C9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928162" y="2111608"/>
            <a:ext cx="2602944" cy="334749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576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 Photos Vers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E09157C-4CD9-316A-80D3-878686E3DC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1" y="0"/>
            <a:ext cx="14627798" cy="8229599"/>
          </a:xfrm>
          <a:prstGeom prst="rect">
            <a:avLst/>
          </a:prstGeom>
        </p:spPr>
      </p:pic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014E6F85-39D1-AFC1-230C-646CE10AF01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754596" y="2111608"/>
            <a:ext cx="2602944" cy="334749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3AB85336-92C9-A3C5-1E14-C351DCD819A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172711" y="2111608"/>
            <a:ext cx="2602944" cy="334749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F7252CBA-C6A5-C6BF-FFD5-96F1C59127D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80093" y="2111608"/>
            <a:ext cx="2602944" cy="334749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F6F3288C-4BA6-414C-7A3C-0BE38FC177C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98208" y="2111608"/>
            <a:ext cx="2602944" cy="334749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880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 Photos Vers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52B32E9-E4CA-9805-10F3-D8E2D0BF6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1" y="0"/>
            <a:ext cx="14627798" cy="8229599"/>
          </a:xfrm>
          <a:prstGeom prst="rect">
            <a:avLst/>
          </a:prstGeom>
        </p:spPr>
      </p:pic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FE3D9100-3B79-7135-1B4D-B358791C0B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rot="20358661">
            <a:off x="1617073" y="2118982"/>
            <a:ext cx="2602944" cy="334749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B5A7D60B-57E0-0316-ED79-90601189A08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09319" y="1645270"/>
            <a:ext cx="3915944" cy="45999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66B86DDD-854B-1AF4-729A-6D8D205819F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771983" y="1645270"/>
            <a:ext cx="3915944" cy="232515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B0FE2990-FF36-8287-407F-27863C01832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71983" y="4083586"/>
            <a:ext cx="3915944" cy="216162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123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E09157C-4CD9-316A-80D3-878686E3DC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1" y="0"/>
            <a:ext cx="14627798" cy="8229598"/>
          </a:xfrm>
          <a:prstGeom prst="rect">
            <a:avLst/>
          </a:prstGeom>
        </p:spPr>
      </p:pic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014E6F85-39D1-AFC1-230C-646CE10AF01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06100" y="2101560"/>
            <a:ext cx="2602944" cy="334749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C71A81AA-E3C8-0EAE-7235-911F3B4998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2151" y="1814829"/>
            <a:ext cx="3915944" cy="45999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2295DA2-891B-5586-402F-394957D225A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46940" y="1814829"/>
            <a:ext cx="3915944" cy="232906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2E726E7-18DF-AAEB-D6BC-E95F3781FEC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46940" y="4263656"/>
            <a:ext cx="3915944" cy="215111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C13D251E-C6B7-5B4F-7235-EBCAE55186F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152260" y="4263656"/>
            <a:ext cx="1872978" cy="215111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B1086FF5-E2F7-EA8E-00F0-D069840C5E8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152260" y="1814831"/>
            <a:ext cx="1872978" cy="23290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86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E09157C-4CD9-316A-80D3-878686E3DC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2" y="0"/>
            <a:ext cx="14627796" cy="8229598"/>
          </a:xfrm>
          <a:prstGeom prst="rect">
            <a:avLst/>
          </a:prstGeom>
        </p:spPr>
      </p:pic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C71A81AA-E3C8-0EAE-7235-911F3B4998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25033" y="1689416"/>
            <a:ext cx="2693731" cy="252953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91F37121-C32B-B14C-9011-FE4000875C7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306408" y="3451541"/>
            <a:ext cx="2693731" cy="252953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5C287EDE-FDC8-126D-8ECC-BE7BCDB3C97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8236" y="5074919"/>
            <a:ext cx="3278746" cy="16151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F1CEA6B7-2CCA-F516-C5E6-A02D04644F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13900" y="1474469"/>
            <a:ext cx="3278746" cy="16151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886A818D-D9A5-AE8D-5338-22AD1BC5509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85729" y="1689416"/>
            <a:ext cx="2693731" cy="252953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0807143D-A6A7-F141-3B7D-B7487A9B4B9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067104" y="3451541"/>
            <a:ext cx="2693731" cy="252953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7082AD67-721E-700E-48D0-7CF6FAB86CA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88932" y="5074919"/>
            <a:ext cx="3278746" cy="16151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B72D4CEC-3F83-AA88-018E-191BD8BA61D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774596" y="1474469"/>
            <a:ext cx="3278746" cy="16151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401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E8FA9C8-744C-823D-2204-C394072688E8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0" y="0"/>
            <a:ext cx="146278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813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8" r:id="rId2"/>
    <p:sldLayoutId id="2147483665" r:id="rId3"/>
    <p:sldLayoutId id="2147483666" r:id="rId4"/>
    <p:sldLayoutId id="2147483667" r:id="rId5"/>
    <p:sldLayoutId id="2147483670" r:id="rId6"/>
    <p:sldLayoutId id="2147483671" r:id="rId7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20617F-31C1-1B59-19A4-2D11E161A18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17745" y="2144055"/>
            <a:ext cx="13168419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How to Create a Collage:</a:t>
            </a:r>
          </a:p>
          <a:p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Select any slide from the presentation depending on the number of photos you would like to insert.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Click on the “Pictures” icon at the center of each box to drop in a photo.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Once all photos have been added, save your collage using the below steps: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US" sz="2400" dirty="0"/>
              <a:t>Make sure your collage slide is selected. This means it should be the slide on your screen.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US" sz="2400" dirty="0"/>
              <a:t>File &gt; Save As &gt; PNG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US" sz="2400" dirty="0"/>
              <a:t>Select “Just this slide.”</a:t>
            </a:r>
          </a:p>
        </p:txBody>
      </p:sp>
    </p:spTree>
    <p:extLst>
      <p:ext uri="{BB962C8B-B14F-4D97-AF65-F5344CB8AC3E}">
        <p14:creationId xmlns:p14="http://schemas.microsoft.com/office/powerpoint/2010/main" val="3853048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50873D46-FEED-E8F5-DD09-47B3167868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190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4070A6F-47AE-53F6-2CEA-6B713362EC3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BC6905-EF19-27C6-AC76-E45C0F24608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8768B62-2741-A6B7-A32D-546934324B6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632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C167781D-AA13-63D0-0BAE-154CF65AF87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8662DE-E81C-5638-E3FB-3457AD3438A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0619876-CC06-D70C-0397-3B5C64CFAF3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E79AF7B-2474-D33C-91B6-FFB56A34E17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947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6B528811-7D78-5669-8922-4626D4B496D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496CE0-6EEC-3881-EBD9-9493BDA2D0B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1560A23-3F83-9487-7EE0-33E227D662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D853E60-826D-15C7-1AF2-5E5CA8877A2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245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6ABA9C3B-B938-9FEA-3BFE-22288B57803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2AB62F-06B7-F4AB-45BB-24A4528555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D065D53-AC85-9A85-81AD-340F12B19D1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967BEFC-6AD9-29DA-F76F-1AFD80D796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066E736-7DA7-4713-9837-D9B79416A8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74CB4EA-086F-669C-C907-32EC66D5522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696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771C834-3577-0B44-DFD2-751C644601E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A98516-3506-9EFA-67DD-0CCE6984EE7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0C3EE46-E5D8-EFDD-4300-B7A9FD0F6F8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A901FCD-7BBC-FCD3-6553-75A0DD780D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5D35392-9F9C-21F2-45EC-23A01A7794E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9A29068-C523-AD4C-2BBA-B68B8AC5C20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CD997AF-4ABE-E331-83DE-81FAD8BD43B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662D4D3-3B1E-BBCD-B1C8-DA7578B604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51532"/>
      </p:ext>
    </p:extLst>
  </p:cSld>
  <p:clrMapOvr>
    <a:masterClrMapping/>
  </p:clrMapOvr>
</p:sld>
</file>

<file path=ppt/theme/theme1.xml><?xml version="1.0" encoding="utf-8"?>
<a:theme xmlns:a="http://schemas.openxmlformats.org/drawingml/2006/main" name="Fall 2023 Event Collag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dd4dade-ae78-4d25-8529-bd115ce76263" xsi:nil="true"/>
    <lcf76f155ced4ddcb4097134ff3c332f xmlns="3f7618e6-5517-4e63-bf74-dbd986e4eacd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5224FCC8912C45BE58CA545DDBF1E3" ma:contentTypeVersion="18" ma:contentTypeDescription="Create a new document." ma:contentTypeScope="" ma:versionID="981f37524faf17438cb89e1f18743748">
  <xsd:schema xmlns:xsd="http://www.w3.org/2001/XMLSchema" xmlns:xs="http://www.w3.org/2001/XMLSchema" xmlns:p="http://schemas.microsoft.com/office/2006/metadata/properties" xmlns:ns2="3f7618e6-5517-4e63-bf74-dbd986e4eacd" xmlns:ns3="8dd4dade-ae78-4d25-8529-bd115ce76263" targetNamespace="http://schemas.microsoft.com/office/2006/metadata/properties" ma:root="true" ma:fieldsID="b8cc7738ba4160bc4eb635a0abeea24f" ns2:_="" ns3:_="">
    <xsd:import namespace="3f7618e6-5517-4e63-bf74-dbd986e4eacd"/>
    <xsd:import namespace="8dd4dade-ae78-4d25-8529-bd115ce762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7618e6-5517-4e63-bf74-dbd986e4ea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e65169a-2806-423d-ad31-843ba6fa51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d4dade-ae78-4d25-8529-bd115ce7626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934f832-08a6-4f30-a172-f3c5f6bf1e84}" ma:internalName="TaxCatchAll" ma:showField="CatchAllData" ma:web="8dd4dade-ae78-4d25-8529-bd115ce762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7D7D795-6EAC-4830-A54A-65A95A92992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B2E9564-56DA-4CA0-A80F-76048B1ED31E}">
  <ds:schemaRefs>
    <ds:schemaRef ds:uri="3f7618e6-5517-4e63-bf74-dbd986e4eacd"/>
    <ds:schemaRef ds:uri="8dd4dade-ae78-4d25-8529-bd115ce76263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E3F29B4-445E-440A-A7A3-0D3502268D1C}">
  <ds:schemaRefs>
    <ds:schemaRef ds:uri="3f7618e6-5517-4e63-bf74-dbd986e4eacd"/>
    <ds:schemaRef ds:uri="8dd4dade-ae78-4d25-8529-bd115ce7626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48</TotalTime>
  <Words>89</Words>
  <Application>Microsoft Office PowerPoint</Application>
  <PresentationFormat>Custom</PresentationFormat>
  <Paragraphs>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Arial</vt:lpstr>
      <vt:lpstr>Fall 2023 Event Collage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Annalisa Cardarelli</dc:creator>
  <cp:lastModifiedBy>Saleha Malik</cp:lastModifiedBy>
  <cp:revision>2</cp:revision>
  <dcterms:created xsi:type="dcterms:W3CDTF">2023-08-18T16:32:22Z</dcterms:created>
  <dcterms:modified xsi:type="dcterms:W3CDTF">2024-04-30T15:43:42Z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0x010100715224FCC8912C45BE58CA545DDBF1E3</vt:lpwstr>
  </property>
  <property fmtid="{D5CDD505-2E9C-101B-9397-08002B2CF9AE}" pid="3" name="MediaServiceImageTags">
    <vt:lpwstr/>
  </property>
</Properties>
</file>