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sldIdLst>
    <p:sldId id="257" r:id="rId6"/>
  </p:sldIdLst>
  <p:sldSz cx="73152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4824D7-5338-401D-A95F-E4E40420F066}" v="1" dt="2026-02-19T13:47:32.0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0" autoAdjust="0"/>
    <p:restoredTop sz="94660"/>
  </p:normalViewPr>
  <p:slideViewPr>
    <p:cSldViewPr snapToGrid="0">
      <p:cViewPr>
        <p:scale>
          <a:sx n="88" d="100"/>
          <a:sy n="88" d="100"/>
        </p:scale>
        <p:origin x="10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Steinberg" userId="9af0fb35-e993-4777-b878-c9ff81dce0ca" providerId="ADAL" clId="{4C3359A8-61A9-4F4C-BBA4-BE065F81E3BF}"/>
    <pc:docChg chg="undo custSel modSld modMainMaster">
      <pc:chgData name="Emma Steinberg" userId="9af0fb35-e993-4777-b878-c9ff81dce0ca" providerId="ADAL" clId="{4C3359A8-61A9-4F4C-BBA4-BE065F81E3BF}" dt="2026-02-19T13:55:05.686" v="21" actId="1036"/>
      <pc:docMkLst>
        <pc:docMk/>
      </pc:docMkLst>
      <pc:sldChg chg="modSp mod">
        <pc:chgData name="Emma Steinberg" userId="9af0fb35-e993-4777-b878-c9ff81dce0ca" providerId="ADAL" clId="{4C3359A8-61A9-4F4C-BBA4-BE065F81E3BF}" dt="2026-02-19T13:55:05.686" v="21" actId="1036"/>
        <pc:sldMkLst>
          <pc:docMk/>
          <pc:sldMk cId="2004264348" sldId="257"/>
        </pc:sldMkLst>
        <pc:spChg chg="mod">
          <ac:chgData name="Emma Steinberg" userId="9af0fb35-e993-4777-b878-c9ff81dce0ca" providerId="ADAL" clId="{4C3359A8-61A9-4F4C-BBA4-BE065F81E3BF}" dt="2026-02-19T13:55:05.686" v="21" actId="1036"/>
          <ac:spMkLst>
            <pc:docMk/>
            <pc:sldMk cId="2004264348" sldId="257"/>
            <ac:spMk id="4" creationId="{7A9A6600-876D-8E0F-B4F1-F60A46665B08}"/>
          </ac:spMkLst>
        </pc:spChg>
      </pc:sldChg>
      <pc:sldMasterChg chg="modSldLayout">
        <pc:chgData name="Emma Steinberg" userId="9af0fb35-e993-4777-b878-c9ff81dce0ca" providerId="ADAL" clId="{4C3359A8-61A9-4F4C-BBA4-BE065F81E3BF}" dt="2026-02-19T13:47:49.212" v="6" actId="478"/>
        <pc:sldMasterMkLst>
          <pc:docMk/>
          <pc:sldMasterMk cId="1651824744" sldId="2147483660"/>
        </pc:sldMasterMkLst>
        <pc:sldLayoutChg chg="addSp delSp modSp mod">
          <pc:chgData name="Emma Steinberg" userId="9af0fb35-e993-4777-b878-c9ff81dce0ca" providerId="ADAL" clId="{4C3359A8-61A9-4F4C-BBA4-BE065F81E3BF}" dt="2026-02-19T13:47:49.212" v="6" actId="478"/>
          <pc:sldLayoutMkLst>
            <pc:docMk/>
            <pc:sldMasterMk cId="1651824744" sldId="2147483660"/>
            <pc:sldLayoutMk cId="2472385043" sldId="2147483661"/>
          </pc:sldLayoutMkLst>
          <pc:spChg chg="del">
            <ac:chgData name="Emma Steinberg" userId="9af0fb35-e993-4777-b878-c9ff81dce0ca" providerId="ADAL" clId="{4C3359A8-61A9-4F4C-BBA4-BE065F81E3BF}" dt="2026-02-19T13:47:44.173" v="5" actId="478"/>
            <ac:spMkLst>
              <pc:docMk/>
              <pc:sldMasterMk cId="1651824744" sldId="2147483660"/>
              <pc:sldLayoutMk cId="2472385043" sldId="2147483661"/>
              <ac:spMk id="2" creationId="{00000000-0000-0000-0000-000000000000}"/>
            </ac:spMkLst>
          </pc:spChg>
          <pc:spChg chg="del">
            <ac:chgData name="Emma Steinberg" userId="9af0fb35-e993-4777-b878-c9ff81dce0ca" providerId="ADAL" clId="{4C3359A8-61A9-4F4C-BBA4-BE065F81E3BF}" dt="2026-02-19T13:47:49.212" v="6" actId="478"/>
            <ac:spMkLst>
              <pc:docMk/>
              <pc:sldMasterMk cId="1651824744" sldId="2147483660"/>
              <pc:sldLayoutMk cId="2472385043" sldId="2147483661"/>
              <ac:spMk id="3" creationId="{00000000-0000-0000-0000-000000000000}"/>
            </ac:spMkLst>
          </pc:spChg>
          <pc:picChg chg="del">
            <ac:chgData name="Emma Steinberg" userId="9af0fb35-e993-4777-b878-c9ff81dce0ca" providerId="ADAL" clId="{4C3359A8-61A9-4F4C-BBA4-BE065F81E3BF}" dt="2026-02-19T13:47:07.851" v="0" actId="478"/>
            <ac:picMkLst>
              <pc:docMk/>
              <pc:sldMasterMk cId="1651824744" sldId="2147483660"/>
              <pc:sldLayoutMk cId="2472385043" sldId="2147483661"/>
              <ac:picMk id="8" creationId="{1F6C102B-1A35-7561-D254-46B734DF26D1}"/>
            </ac:picMkLst>
          </pc:picChg>
          <pc:picChg chg="add mod ord">
            <ac:chgData name="Emma Steinberg" userId="9af0fb35-e993-4777-b878-c9ff81dce0ca" providerId="ADAL" clId="{4C3359A8-61A9-4F4C-BBA4-BE065F81E3BF}" dt="2026-02-19T13:47:42.126" v="4" actId="34135"/>
            <ac:picMkLst>
              <pc:docMk/>
              <pc:sldMasterMk cId="1651824744" sldId="2147483660"/>
              <pc:sldLayoutMk cId="2472385043" sldId="2147483661"/>
              <ac:picMk id="10" creationId="{1509B97C-5824-EBE8-B6C1-8912E0A2E981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509B97C-5824-EBE8-B6C1-8912E0A2E9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0" cy="73152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3288-48B1-4ACD-ACC2-1616389F34C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5BC3-9604-4812-AA6D-DA7CFFFE672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66B0390-00B4-739C-36AC-D7BB6AC845C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602925" y="1880183"/>
            <a:ext cx="4075482" cy="31083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85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3288-48B1-4ACD-ACC2-1616389F34C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5BC3-9604-4812-AA6D-DA7CFFFE6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1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389467"/>
            <a:ext cx="1577340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89467"/>
            <a:ext cx="4640580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3288-48B1-4ACD-ACC2-1616389F34C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5BC3-9604-4812-AA6D-DA7CFFFE6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19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5E06-6D27-A0E4-3013-764C92359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96975"/>
            <a:ext cx="5486400" cy="25463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92E77-C30C-2387-0A07-F3F44EF8D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841750"/>
            <a:ext cx="5486400" cy="17668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862DA-5993-48A3-9A79-55AC3A53F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2FAD-97A8-448B-8E31-C7E71E77FC9A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17147-E40D-0F79-1FCB-A9262DF20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18FA6-EDA0-C506-BCAE-2F6BB15BE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6B5D-5017-4BC3-833E-F0717520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9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296AA-7DE2-4AC1-BFB3-58C503168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2DB4D-0A42-66BB-AF48-5D440B1B9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78879-1678-F28E-EDC5-B9A6FB53A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2FAD-97A8-448B-8E31-C7E71E77FC9A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46C5A-275C-B6A7-0A24-DEDDE40F8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933AE-7343-8EDC-C671-70D3D1828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6B5D-5017-4BC3-833E-F0717520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62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BA325-4A20-8331-7496-540B12E4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" y="1824038"/>
            <a:ext cx="6310313" cy="30432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44A5C-63D4-F5C0-D3BA-0934812FE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8475" y="4895850"/>
            <a:ext cx="6310313" cy="1600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3CBBB-06D0-FA63-0C8B-523AAE6B9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2FAD-97A8-448B-8E31-C7E71E77FC9A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F060B-C32D-AECE-2E01-B2B4EA922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9A8A3-BF67-CCE6-38D3-368152B64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6B5D-5017-4BC3-833E-F0717520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45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0D366-2F0E-2159-7C43-280FAA3CE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2EC8D-663D-EBAE-C08C-4541A0A1E1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947863"/>
            <a:ext cx="3078162" cy="4640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EE9736-29FF-74A5-4535-60CCBABE7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3800" y="1947863"/>
            <a:ext cx="3078163" cy="4640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57154-E100-5E73-B393-37AF59A66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2FAD-97A8-448B-8E31-C7E71E77FC9A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AD7BC-267B-62B0-8B98-60416FFED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B079F-1CC6-34B7-0AD2-CAB1BBE4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6B5D-5017-4BC3-833E-F0717520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11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B5528-49AF-31B9-B5A9-08AB3FB81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388938"/>
            <a:ext cx="6310312" cy="14144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614B6-BF0E-409F-DD3D-DCAA22527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793875"/>
            <a:ext cx="3095625" cy="877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41055-30B1-4B4E-3BED-2A93D7F9A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238" y="2671763"/>
            <a:ext cx="3095625" cy="3930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426E29-E193-E30B-49EF-8EB755F4B9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03638" y="1793875"/>
            <a:ext cx="3109912" cy="877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546DD7-5016-609D-7139-2A21AC83D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03638" y="2671763"/>
            <a:ext cx="3109912" cy="3930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B234A7-A24D-F3EE-309E-C123A5E2D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2FAD-97A8-448B-8E31-C7E71E77FC9A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24E5E4-0848-6DDA-A170-088EF33E5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E586C-2DAE-5583-19DD-9611ACAB4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6B5D-5017-4BC3-833E-F0717520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47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EF554-2ED7-F2F5-649C-62D1BB38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EF29A4-A628-1069-D5E0-B16A42909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2FAD-97A8-448B-8E31-C7E71E77FC9A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9CF98F-321C-6386-F77D-0E0F444BA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C0BA3-D27D-6459-103A-28B70AE34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6B5D-5017-4BC3-833E-F0717520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40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25AB38-17F2-FA3A-CDC0-3C737BC69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2FAD-97A8-448B-8E31-C7E71E77FC9A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01E2A6-9B3D-2BD5-8E59-2B15EC4DC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73607-C2BF-C3DF-90F1-BB534A1E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6B5D-5017-4BC3-833E-F0717520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93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FE1B7-E5ED-CE5D-8DF0-595A5BC80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87363"/>
            <a:ext cx="2360612" cy="17065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F4C16-7F71-94A3-866A-8B334B410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9913" y="1052513"/>
            <a:ext cx="3703637" cy="51990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CF80A-82F3-D94A-41DD-44C9A97EF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238" y="2193925"/>
            <a:ext cx="2360612" cy="4065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B8A5D-FB0B-651F-247E-F94777EC5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2FAD-97A8-448B-8E31-C7E71E77FC9A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57CF0-0256-B6EA-A77F-6F872D0CD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DAFF9-F86C-9E2F-D463-95A9E73D2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6B5D-5017-4BC3-833E-F0717520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8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3288-48B1-4ACD-ACC2-1616389F34C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5BC3-9604-4812-AA6D-DA7CFFFE6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12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09690-0457-6B06-A06E-D3AAAAAB8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87363"/>
            <a:ext cx="2360612" cy="17065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ED9F62-B3EC-615B-A1E5-AF6FDA7879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09913" y="1052513"/>
            <a:ext cx="3703637" cy="51990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352C0-D2DE-D3A5-ECD4-ED256AA5E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238" y="2193925"/>
            <a:ext cx="2360612" cy="4065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1637C8-9BA8-2F1F-F11E-45E6CED7E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2FAD-97A8-448B-8E31-C7E71E77FC9A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E3CB01-CC13-14E8-B60C-D3142D185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AC7CA-4995-D708-0EC1-93BD30B36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6B5D-5017-4BC3-833E-F0717520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88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E11B1-FEE8-542B-8F87-30EBBDDF7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6FDCA7-77D5-CFB5-F8CB-F5C8FE304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532ED-F9CE-A2EC-63C0-6B685F0F6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2FAD-97A8-448B-8E31-C7E71E77FC9A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8BC88-2434-9E91-4745-1FEFA77D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C2DAF-A34F-520D-4BAD-68F9758F5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6B5D-5017-4BC3-833E-F0717520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45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CE09C9-429E-A050-9582-B78AB71FAE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235575" y="388938"/>
            <a:ext cx="1576388" cy="6199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641081-FE50-1312-F76C-A328581A1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88938"/>
            <a:ext cx="4579937" cy="6199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78552-9513-BACC-737A-75E72464F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2FAD-97A8-448B-8E31-C7E71E77FC9A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989F0-2F60-FFB5-9247-E8768C5E1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5F8FD-4A97-8818-7270-B1B51B01D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6B5D-5017-4BC3-833E-F0717520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88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8D523-38B5-49BF-F23B-58C75DEA5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AEFA24-C923-46D8-35D2-399C1F67B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2FAD-97A8-448B-8E31-C7E71E77FC9A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F7609F-8DEE-B290-1B5F-27FCC019D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28C88-FEC5-5C51-80EF-5B52CBB86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6B5D-5017-4BC3-833E-F0717520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21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1823722"/>
            <a:ext cx="6309360" cy="304291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4895429"/>
            <a:ext cx="6309360" cy="160019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82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3288-48B1-4ACD-ACC2-1616389F34C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5BC3-9604-4812-AA6D-DA7CFFFE6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8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947333"/>
            <a:ext cx="310896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1947333"/>
            <a:ext cx="310896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3288-48B1-4ACD-ACC2-1616389F34C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5BC3-9604-4812-AA6D-DA7CFFFE6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9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389468"/>
            <a:ext cx="630936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1793241"/>
            <a:ext cx="3094672" cy="87883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2672080"/>
            <a:ext cx="3094672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1793241"/>
            <a:ext cx="3109913" cy="87883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2672080"/>
            <a:ext cx="3109913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3288-48B1-4ACD-ACC2-1616389F34C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5BC3-9604-4812-AA6D-DA7CFFFE6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2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3288-48B1-4ACD-ACC2-1616389F34C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5BC3-9604-4812-AA6D-DA7CFFFE6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2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3288-48B1-4ACD-ACC2-1616389F34C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5BC3-9604-4812-AA6D-DA7CFFFE6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5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7680"/>
            <a:ext cx="2359342" cy="170688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053255"/>
            <a:ext cx="3703320" cy="5198533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194560"/>
            <a:ext cx="2359342" cy="4065694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3288-48B1-4ACD-ACC2-1616389F34C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5BC3-9604-4812-AA6D-DA7CFFFE6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50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7680"/>
            <a:ext cx="2359342" cy="170688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053255"/>
            <a:ext cx="3703320" cy="5198533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194560"/>
            <a:ext cx="2359342" cy="4065694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3288-48B1-4ACD-ACC2-1616389F34C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A5BC3-9604-4812-AA6D-DA7CFFFE6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7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89468"/>
            <a:ext cx="630936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947333"/>
            <a:ext cx="630936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6780108"/>
            <a:ext cx="164592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463288-48B1-4ACD-ACC2-1616389F34C1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6780108"/>
            <a:ext cx="24688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6780108"/>
            <a:ext cx="164592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0A5BC3-9604-4812-AA6D-DA7CFFFE6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2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A69719-1EED-4177-29F9-BF4FC4996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388938"/>
            <a:ext cx="6308725" cy="1414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49EF9-6F3F-B499-ABF6-573A12021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947863"/>
            <a:ext cx="6308725" cy="4640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25457-C80B-DC61-34E3-D926A76BDD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3238" y="6780213"/>
            <a:ext cx="1646237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D22FAD-97A8-448B-8E31-C7E71E77FC9A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4912F-7274-4F4D-28A8-12A043E7A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2525" y="6780213"/>
            <a:ext cx="2470150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6052E-024C-6A5C-6FE9-2D69E86A3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65725" y="6780213"/>
            <a:ext cx="1646238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8A6B5D-5017-4BC3-833E-F07175204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5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A9A6600-876D-8E0F-B4F1-F60A46665B0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619859" y="1957349"/>
            <a:ext cx="4075482" cy="310837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64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6cce5f-779d-4a48-a1b2-0c7d55f8db09" xsi:nil="true"/>
    <lcf76f155ced4ddcb4097134ff3c332f xmlns="5cac0c09-65dd-4d8d-b5b9-9d14270247f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C59134E918A41B727A9ECAB25B916" ma:contentTypeVersion="13" ma:contentTypeDescription="Create a new document." ma:contentTypeScope="" ma:versionID="0180fb1d6a2fd2d7e7c3b6377bccf44c">
  <xsd:schema xmlns:xsd="http://www.w3.org/2001/XMLSchema" xmlns:xs="http://www.w3.org/2001/XMLSchema" xmlns:p="http://schemas.microsoft.com/office/2006/metadata/properties" xmlns:ns2="5cac0c09-65dd-4d8d-b5b9-9d14270247f3" xmlns:ns3="176cce5f-779d-4a48-a1b2-0c7d55f8db09" targetNamespace="http://schemas.microsoft.com/office/2006/metadata/properties" ma:root="true" ma:fieldsID="d34c1ec8056a2919dfa5b3115a91835d" ns2:_="" ns3:_="">
    <xsd:import namespace="5cac0c09-65dd-4d8d-b5b9-9d14270247f3"/>
    <xsd:import namespace="176cce5f-779d-4a48-a1b2-0c7d55f8db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BillingMetadata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c0c09-65dd-4d8d-b5b9-9d14270247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cce5f-779d-4a48-a1b2-0c7d55f8db0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fd031ab-43c9-4942-ab53-b07f3534fbb4}" ma:internalName="TaxCatchAll" ma:showField="CatchAllData" ma:web="176cce5f-779d-4a48-a1b2-0c7d55f8db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3100D6-35F2-4B37-90CA-B228E9022EC7}">
  <ds:schemaRefs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6d127a40-aecb-4b2d-9d53-a2c522e40dfd"/>
    <ds:schemaRef ds:uri="http://schemas.microsoft.com/office/2006/metadata/properties"/>
    <ds:schemaRef ds:uri="http://www.w3.org/XML/1998/namespace"/>
    <ds:schemaRef ds:uri="176cce5f-779d-4a48-a1b2-0c7d55f8db09"/>
    <ds:schemaRef ds:uri="5cac0c09-65dd-4d8d-b5b9-9d14270247f3"/>
  </ds:schemaRefs>
</ds:datastoreItem>
</file>

<file path=customXml/itemProps2.xml><?xml version="1.0" encoding="utf-8"?>
<ds:datastoreItem xmlns:ds="http://schemas.openxmlformats.org/officeDocument/2006/customXml" ds:itemID="{5AB432B2-0F25-4B54-B8AC-76A95A8142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ac0c09-65dd-4d8d-b5b9-9d14270247f3"/>
    <ds:schemaRef ds:uri="176cce5f-779d-4a48-a1b2-0c7d55f8db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C111B6-F52D-4924-95B4-3B0F66476A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Steinberg</dc:creator>
  <cp:lastModifiedBy>Emma Steinberg</cp:lastModifiedBy>
  <cp:revision>2</cp:revision>
  <dcterms:created xsi:type="dcterms:W3CDTF">2026-02-12T20:16:26Z</dcterms:created>
  <dcterms:modified xsi:type="dcterms:W3CDTF">2026-02-19T13:55:08Z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0x010100D13C59134E918A41B727A9ECAB25B916</vt:lpwstr>
  </property>
  <property fmtid="{D5CDD505-2E9C-101B-9397-08002B2CF9AE}" pid="3" name="MediaServiceImageTags">
    <vt:lpwstr/>
  </property>
</Properties>
</file>