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5CD52-A06F-4429-913A-EDCE33BC6E96}" v="1" dt="2026-02-19T13:49:34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 snapToGrid="0">
      <p:cViewPr>
        <p:scale>
          <a:sx n="94" d="100"/>
          <a:sy n="94" d="100"/>
        </p:scale>
        <p:origin x="912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4C3359A8-61A9-4F4C-BBA4-BE065F81E3BF}"/>
    <pc:docChg chg="undo custSel modMainMaster">
      <pc:chgData name="Emma Steinberg" userId="9af0fb35-e993-4777-b878-c9ff81dce0ca" providerId="ADAL" clId="{4C3359A8-61A9-4F4C-BBA4-BE065F81E3BF}" dt="2026-02-19T13:50:38.543" v="10" actId="1076"/>
      <pc:docMkLst>
        <pc:docMk/>
      </pc:docMkLst>
      <pc:sldMasterChg chg="modSldLayout">
        <pc:chgData name="Emma Steinberg" userId="9af0fb35-e993-4777-b878-c9ff81dce0ca" providerId="ADAL" clId="{4C3359A8-61A9-4F4C-BBA4-BE065F81E3BF}" dt="2026-02-19T13:50:38.543" v="10" actId="1076"/>
        <pc:sldMasterMkLst>
          <pc:docMk/>
          <pc:sldMasterMk cId="1651824744" sldId="2147483660"/>
        </pc:sldMasterMkLst>
        <pc:sldLayoutChg chg="addSp delSp modSp mod">
          <pc:chgData name="Emma Steinberg" userId="9af0fb35-e993-4777-b878-c9ff81dce0ca" providerId="ADAL" clId="{4C3359A8-61A9-4F4C-BBA4-BE065F81E3BF}" dt="2026-02-19T13:50:38.543" v="10" actId="1076"/>
          <pc:sldLayoutMkLst>
            <pc:docMk/>
            <pc:sldMasterMk cId="1651824744" sldId="2147483660"/>
            <pc:sldLayoutMk cId="2472385043" sldId="2147483661"/>
          </pc:sldLayoutMkLst>
          <pc:spChg chg="del">
            <ac:chgData name="Emma Steinberg" userId="9af0fb35-e993-4777-b878-c9ff81dce0ca" providerId="ADAL" clId="{4C3359A8-61A9-4F4C-BBA4-BE065F81E3BF}" dt="2026-02-19T13:49:56.194" v="3" actId="478"/>
            <ac:spMkLst>
              <pc:docMk/>
              <pc:sldMasterMk cId="1651824744" sldId="2147483660"/>
              <pc:sldLayoutMk cId="2472385043" sldId="2147483661"/>
              <ac:spMk id="4" creationId="{00000000-0000-0000-0000-000000000000}"/>
            </ac:spMkLst>
          </pc:spChg>
          <pc:spChg chg="del">
            <ac:chgData name="Emma Steinberg" userId="9af0fb35-e993-4777-b878-c9ff81dce0ca" providerId="ADAL" clId="{4C3359A8-61A9-4F4C-BBA4-BE065F81E3BF}" dt="2026-02-19T13:50:10.936" v="8" actId="478"/>
            <ac:spMkLst>
              <pc:docMk/>
              <pc:sldMasterMk cId="1651824744" sldId="2147483660"/>
              <pc:sldLayoutMk cId="2472385043" sldId="2147483661"/>
              <ac:spMk id="5" creationId="{00000000-0000-0000-0000-000000000000}"/>
            </ac:spMkLst>
          </pc:spChg>
          <pc:spChg chg="del">
            <ac:chgData name="Emma Steinberg" userId="9af0fb35-e993-4777-b878-c9ff81dce0ca" providerId="ADAL" clId="{4C3359A8-61A9-4F4C-BBA4-BE065F81E3BF}" dt="2026-02-19T13:50:12.410" v="9" actId="478"/>
            <ac:spMkLst>
              <pc:docMk/>
              <pc:sldMasterMk cId="1651824744" sldId="2147483660"/>
              <pc:sldLayoutMk cId="2472385043" sldId="2147483661"/>
              <ac:spMk id="6" creationId="{00000000-0000-0000-0000-000000000000}"/>
            </ac:spMkLst>
          </pc:spChg>
          <pc:spChg chg="mod">
            <ac:chgData name="Emma Steinberg" userId="9af0fb35-e993-4777-b878-c9ff81dce0ca" providerId="ADAL" clId="{4C3359A8-61A9-4F4C-BBA4-BE065F81E3BF}" dt="2026-02-19T13:50:38.543" v="10" actId="1076"/>
            <ac:spMkLst>
              <pc:docMk/>
              <pc:sldMasterMk cId="1651824744" sldId="2147483660"/>
              <pc:sldLayoutMk cId="2472385043" sldId="2147483661"/>
              <ac:spMk id="9" creationId="{E66B0390-00B4-739C-36AC-D7BB6AC845CF}"/>
            </ac:spMkLst>
          </pc:spChg>
          <pc:picChg chg="del">
            <ac:chgData name="Emma Steinberg" userId="9af0fb35-e993-4777-b878-c9ff81dce0ca" providerId="ADAL" clId="{4C3359A8-61A9-4F4C-BBA4-BE065F81E3BF}" dt="2026-02-19T13:49:16.771" v="0" actId="478"/>
            <ac:picMkLst>
              <pc:docMk/>
              <pc:sldMasterMk cId="1651824744" sldId="2147483660"/>
              <pc:sldLayoutMk cId="2472385043" sldId="2147483661"/>
              <ac:picMk id="10" creationId="{1509B97C-5824-EBE8-B6C1-8912E0A2E981}"/>
            </ac:picMkLst>
          </pc:picChg>
          <pc:picChg chg="add del mod ord">
            <ac:chgData name="Emma Steinberg" userId="9af0fb35-e993-4777-b878-c9ff81dce0ca" providerId="ADAL" clId="{4C3359A8-61A9-4F4C-BBA4-BE065F81E3BF}" dt="2026-02-19T13:50:01.107" v="7" actId="478"/>
            <ac:picMkLst>
              <pc:docMk/>
              <pc:sldMasterMk cId="1651824744" sldId="2147483660"/>
              <pc:sldLayoutMk cId="2472385043" sldId="2147483661"/>
              <ac:picMk id="12" creationId="{284E57EA-F320-CC19-0755-17E90DDFA1FA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84E57EA-F320-CC19-0755-17E90DDFA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731520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66B0390-00B4-739C-36AC-D7BB6AC845C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619859" y="1961463"/>
            <a:ext cx="4075482" cy="31083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8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389467"/>
            <a:ext cx="157734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89467"/>
            <a:ext cx="464058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5E06-6D27-A0E4-3013-764C92359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96975"/>
            <a:ext cx="5486400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92E77-C30C-2387-0A07-F3F44EF8D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41750"/>
            <a:ext cx="5486400" cy="1766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2DA-5993-48A3-9A79-55AC3A53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7147-E40D-0F79-1FCB-A9262DF2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18FA6-EDA0-C506-BCAE-2F6BB15B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96AA-7DE2-4AC1-BFB3-58C50316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2DB4D-0A42-66BB-AF48-5D440B1B9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8879-1678-F28E-EDC5-B9A6FB53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6C5A-275C-B6A7-0A24-DEDDE40F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933AE-7343-8EDC-C671-70D3D182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A325-4A20-8331-7496-540B12E4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824038"/>
            <a:ext cx="6310313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44A5C-63D4-F5C0-D3BA-0934812F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475" y="4895850"/>
            <a:ext cx="6310313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CBBB-06D0-FA63-0C8B-523AAE6B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F060B-C32D-AECE-2E01-B2B4EA92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9A8A3-BF67-CCE6-38D3-368152B6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4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D366-2F0E-2159-7C43-280FAA3C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EC8D-663D-EBAE-C08C-4541A0A1E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947863"/>
            <a:ext cx="3078162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E9736-29FF-74A5-4535-60CCBABE7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800" y="1947863"/>
            <a:ext cx="3078163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7154-E100-5E73-B393-37AF59A6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AD7BC-267B-62B0-8B98-60416FFE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B079F-1CC6-34B7-0AD2-CAB1BBE4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1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5528-49AF-31B9-B5A9-08AB3FB8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88938"/>
            <a:ext cx="6310312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614B6-BF0E-409F-DD3D-DCAA22527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793875"/>
            <a:ext cx="3095625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41055-30B1-4B4E-3BED-2A93D7F9A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238" y="2671763"/>
            <a:ext cx="3095625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26E29-E193-E30B-49EF-8EB755F4B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638" y="1793875"/>
            <a:ext cx="3109912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46DD7-5016-609D-7139-2A21AC83D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638" y="2671763"/>
            <a:ext cx="3109912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234A7-A24D-F3EE-309E-C123A5E2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4E5E4-0848-6DDA-A170-088EF33E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E586C-2DAE-5583-19DD-9611ACAB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4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F554-2ED7-F2F5-649C-62D1BB38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F29A4-A628-1069-D5E0-B16A4290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CF98F-321C-6386-F77D-0E0F444B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C0BA3-D27D-6459-103A-28B70AE3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5AB38-17F2-FA3A-CDC0-3C737BC6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1E2A6-9B3D-2BD5-8E59-2B15EC4D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73607-C2BF-C3DF-90F1-BB534A1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E1B7-E5ED-CE5D-8DF0-595A5BC8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7363"/>
            <a:ext cx="2360612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4C16-7F71-94A3-866A-8B334B41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052513"/>
            <a:ext cx="3703637" cy="5199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CF80A-82F3-D94A-41DD-44C9A97E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2193925"/>
            <a:ext cx="2360612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B8A5D-FB0B-651F-247E-F94777EC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57CF0-0256-B6EA-A77F-6F872D0C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DAFF9-F86C-9E2F-D463-95A9E73D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9690-0457-6B06-A06E-D3AAAAAB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7363"/>
            <a:ext cx="2360612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D9F62-B3EC-615B-A1E5-AF6FDA78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052513"/>
            <a:ext cx="3703637" cy="5199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352C0-D2DE-D3A5-ECD4-ED256AA5E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2193925"/>
            <a:ext cx="2360612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37C8-9BA8-2F1F-F11E-45E6CED7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3CB01-CC13-14E8-B60C-D3142D18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AC7CA-4995-D708-0EC1-93BD30B3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11B1-FEE8-542B-8F87-30EBBDDF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FDCA7-77D5-CFB5-F8CB-F5C8FE304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532ED-F9CE-A2EC-63C0-6B685F0F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BC88-2434-9E91-4745-1FEFA77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C2DAF-A34F-520D-4BAD-68F9758F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5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CE09C9-429E-A050-9582-B78AB71FA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5575" y="388938"/>
            <a:ext cx="1576388" cy="6199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41081-FE50-1312-F76C-A328581A1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88938"/>
            <a:ext cx="4579937" cy="6199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8552-9513-BACC-737A-75E72464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989F0-2F60-FFB5-9247-E8768C5E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F8FD-4A97-8818-7270-B1B51B01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8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D523-38B5-49BF-F23B-58C75DEA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EFA24-C923-46D8-35D2-399C1F67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7609F-8DEE-B290-1B5F-27FCC019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28C88-FEC5-5C51-80EF-5B52CBB8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823722"/>
            <a:ext cx="6309360" cy="30429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4895429"/>
            <a:ext cx="6309360" cy="160019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947333"/>
            <a:ext cx="31089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947333"/>
            <a:ext cx="31089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89468"/>
            <a:ext cx="630936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1793241"/>
            <a:ext cx="3094672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2672080"/>
            <a:ext cx="309467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793241"/>
            <a:ext cx="3109913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2672080"/>
            <a:ext cx="3109913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2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7680"/>
            <a:ext cx="2359342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053255"/>
            <a:ext cx="3703320" cy="519853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194560"/>
            <a:ext cx="2359342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7680"/>
            <a:ext cx="2359342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053255"/>
            <a:ext cx="3703320" cy="519853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194560"/>
            <a:ext cx="2359342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89468"/>
            <a:ext cx="630936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947333"/>
            <a:ext cx="630936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780108"/>
            <a:ext cx="16459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780108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6780108"/>
            <a:ext cx="16459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69719-1EED-4177-29F9-BF4FC499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88938"/>
            <a:ext cx="6308725" cy="141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49EF9-6F3F-B499-ABF6-573A12021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947863"/>
            <a:ext cx="6308725" cy="464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5457-C80B-DC61-34E3-D926A76BD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1646237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4912F-7274-4F4D-28A8-12A043E7A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525" y="6780213"/>
            <a:ext cx="247015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6052E-024C-6A5C-6FE9-2D69E86A3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5725" y="6780213"/>
            <a:ext cx="1646238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9A6600-876D-8E0F-B4F1-F60A46665B0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619859" y="1968235"/>
            <a:ext cx="4075482" cy="31083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6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0180fb1d6a2fd2d7e7c3b6377bccf44c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d34c1ec8056a2919dfa5b3115a91835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B432B2-0F25-4B54-B8AC-76A95A814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c0c09-65dd-4d8d-b5b9-9d14270247f3"/>
    <ds:schemaRef ds:uri="176cce5f-779d-4a48-a1b2-0c7d55f8d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3100D6-35F2-4B37-90CA-B228E9022EC7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6d127a40-aecb-4b2d-9d53-a2c522e40dfd"/>
    <ds:schemaRef ds:uri="http://schemas.microsoft.com/office/2006/metadata/properties"/>
    <ds:schemaRef ds:uri="http://www.w3.org/XML/1998/namespace"/>
    <ds:schemaRef ds:uri="176cce5f-779d-4a48-a1b2-0c7d55f8db09"/>
    <ds:schemaRef ds:uri="5cac0c09-65dd-4d8d-b5b9-9d14270247f3"/>
  </ds:schemaRefs>
</ds:datastoreItem>
</file>

<file path=customXml/itemProps3.xml><?xml version="1.0" encoding="utf-8"?>
<ds:datastoreItem xmlns:ds="http://schemas.openxmlformats.org/officeDocument/2006/customXml" ds:itemID="{D1C111B6-F52D-4924-95B4-3B0F66476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3</cp:revision>
  <dcterms:created xsi:type="dcterms:W3CDTF">2026-02-12T20:16:26Z</dcterms:created>
  <dcterms:modified xsi:type="dcterms:W3CDTF">2026-02-19T13:50:49Z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</Properties>
</file>