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058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8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9A477DD-5527-5982-9127-096DD2D2299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35255" y="5724395"/>
            <a:ext cx="4408770" cy="31814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INSERT LOGO HERE</a:t>
            </a:r>
          </a:p>
        </p:txBody>
      </p:sp>
    </p:spTree>
    <p:extLst>
      <p:ext uri="{BB962C8B-B14F-4D97-AF65-F5344CB8AC3E}">
        <p14:creationId xmlns:p14="http://schemas.microsoft.com/office/powerpoint/2010/main" val="25949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68C09E-7856-4BA0-AD9D-B3097C2C237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DB00BF-3566-4297-B6D0-8B865135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1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E88C281-244E-47CB-8F30-4D7A9E7C2D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29199" y="5724395"/>
            <a:ext cx="4314825" cy="31814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42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BFC41CF-6DA8-495D-A646-C0FA731CF770}"/>
</file>

<file path=customXml/itemProps2.xml><?xml version="1.0" encoding="utf-8"?>
<ds:datastoreItem xmlns:ds="http://schemas.openxmlformats.org/officeDocument/2006/customXml" ds:itemID="{7B786A65-CD3D-4396-AA7A-C6A65DDF2236}"/>
</file>

<file path=customXml/itemProps3.xml><?xml version="1.0" encoding="utf-8"?>
<ds:datastoreItem xmlns:ds="http://schemas.openxmlformats.org/officeDocument/2006/customXml" ds:itemID="{EDB37467-81FE-40F9-8A39-98546FD0393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Madelyn Hip</dc:creator>
  <cp:lastModifiedBy>Madelyn Hip</cp:lastModifiedBy>
  <cp:revision>1</cp:revision>
  <dcterms:created xsi:type="dcterms:W3CDTF">2025-01-31T21:00:43Z</dcterms:created>
  <dcterms:modified xsi:type="dcterms:W3CDTF">2025-01-31T21:04:08Z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</Properties>
</file>