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9CFB0690-8824-2DBE-8AB7-15CE46EDEEC4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7202488" y="3830428"/>
            <a:ext cx="4252912" cy="222567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INSERT LOGO HERE</a:t>
            </a:r>
          </a:p>
        </p:txBody>
      </p:sp>
    </p:spTree>
    <p:extLst>
      <p:ext uri="{BB962C8B-B14F-4D97-AF65-F5344CB8AC3E}">
        <p14:creationId xmlns:p14="http://schemas.microsoft.com/office/powerpoint/2010/main" val="4147784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58D2DC-C741-9AF5-186C-A68979211A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719A55-E124-04F6-DCA0-9380D08962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E01146-237F-81D9-4C9D-5B58FA601C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EB158C3-411E-4239-B367-4B50EA719745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3D2800-3053-1B0D-C525-71F5FCC0C6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08020-767F-73EF-7969-C3D59F9F2C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95A3414-B247-44E1-A0D9-DC74B6BF9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292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9BB1C946-5CB6-B4CB-679A-7F49CA21824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202488" y="3502152"/>
            <a:ext cx="4252912" cy="2553951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077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15224FCC8912C45BE58CA545DDBF1E3" ma:contentTypeVersion="18" ma:contentTypeDescription="Create a new document." ma:contentTypeScope="" ma:versionID="981f37524faf17438cb89e1f18743748">
  <xsd:schema xmlns:xsd="http://www.w3.org/2001/XMLSchema" xmlns:xs="http://www.w3.org/2001/XMLSchema" xmlns:p="http://schemas.microsoft.com/office/2006/metadata/properties" xmlns:ns2="3f7618e6-5517-4e63-bf74-dbd986e4eacd" xmlns:ns3="8dd4dade-ae78-4d25-8529-bd115ce76263" targetNamespace="http://schemas.microsoft.com/office/2006/metadata/properties" ma:root="true" ma:fieldsID="b8cc7738ba4160bc4eb635a0abeea24f" ns2:_="" ns3:_="">
    <xsd:import namespace="3f7618e6-5517-4e63-bf74-dbd986e4eacd"/>
    <xsd:import namespace="8dd4dade-ae78-4d25-8529-bd115ce7626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7618e6-5517-4e63-bf74-dbd986e4ea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5e65169a-2806-423d-ad31-843ba6fa51e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d4dade-ae78-4d25-8529-bd115ce7626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934f832-08a6-4f30-a172-f3c5f6bf1e84}" ma:internalName="TaxCatchAll" ma:showField="CatchAllData" ma:web="8dd4dade-ae78-4d25-8529-bd115ce7626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dd4dade-ae78-4d25-8529-bd115ce76263" xsi:nil="true"/>
    <lcf76f155ced4ddcb4097134ff3c332f xmlns="3f7618e6-5517-4e63-bf74-dbd986e4eacd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314811E-FEEE-45D7-9622-D06D92E30EED}"/>
</file>

<file path=customXml/itemProps2.xml><?xml version="1.0" encoding="utf-8"?>
<ds:datastoreItem xmlns:ds="http://schemas.openxmlformats.org/officeDocument/2006/customXml" ds:itemID="{74D111EB-9963-4C4D-9E91-853A9A1ED770}"/>
</file>

<file path=customXml/itemProps3.xml><?xml version="1.0" encoding="utf-8"?>
<ds:datastoreItem xmlns:ds="http://schemas.openxmlformats.org/officeDocument/2006/customXml" ds:itemID="{03D7C0FF-F958-4F0E-BCD2-D1704932E2CA}"/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Madelyn Hip</dc:creator>
  <cp:lastModifiedBy>Madelyn Hip</cp:lastModifiedBy>
  <cp:revision>1</cp:revision>
  <dcterms:created xsi:type="dcterms:W3CDTF">2025-01-31T20:57:32Z</dcterms:created>
  <dcterms:modified xsi:type="dcterms:W3CDTF">2025-01-31T21:00:17Z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0x010100715224FCC8912C45BE58CA545DDBF1E3</vt:lpwstr>
  </property>
</Properties>
</file>