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4F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5F33EFB-5F47-4365-B5B4-7E222AA0E94D}" v="7" dt="2025-02-25T14:46:19.3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8" autoAdjust="0"/>
    <p:restoredTop sz="94431" autoAdjust="0"/>
  </p:normalViewPr>
  <p:slideViewPr>
    <p:cSldViewPr snapToGrid="0">
      <p:cViewPr varScale="1">
        <p:scale>
          <a:sx n="117" d="100"/>
          <a:sy n="117" d="100"/>
        </p:scale>
        <p:origin x="35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delyn Hip" userId="65c2be8d-a49b-4bec-a1e9-3db3757aa0f9" providerId="ADAL" clId="{35F33EFB-5F47-4365-B5B4-7E222AA0E94D}"/>
    <pc:docChg chg="undo modSld">
      <pc:chgData name="Madelyn Hip" userId="65c2be8d-a49b-4bec-a1e9-3db3757aa0f9" providerId="ADAL" clId="{35F33EFB-5F47-4365-B5B4-7E222AA0E94D}" dt="2025-02-25T14:46:19.335" v="9" actId="931"/>
      <pc:docMkLst>
        <pc:docMk/>
      </pc:docMkLst>
      <pc:sldChg chg="addSp delSp modSp mod">
        <pc:chgData name="Madelyn Hip" userId="65c2be8d-a49b-4bec-a1e9-3db3757aa0f9" providerId="ADAL" clId="{35F33EFB-5F47-4365-B5B4-7E222AA0E94D}" dt="2025-02-25T14:46:19.335" v="9" actId="931"/>
        <pc:sldMkLst>
          <pc:docMk/>
          <pc:sldMk cId="2373736063" sldId="262"/>
        </pc:sldMkLst>
        <pc:spChg chg="add del">
          <ac:chgData name="Madelyn Hip" userId="65c2be8d-a49b-4bec-a1e9-3db3757aa0f9" providerId="ADAL" clId="{35F33EFB-5F47-4365-B5B4-7E222AA0E94D}" dt="2025-02-25T14:46:19.335" v="9" actId="931"/>
          <ac:spMkLst>
            <pc:docMk/>
            <pc:sldMk cId="2373736063" sldId="262"/>
            <ac:spMk id="2" creationId="{49278D3A-3E1A-DD4E-0E3D-59681BF09691}"/>
          </ac:spMkLst>
        </pc:spChg>
        <pc:picChg chg="mod">
          <ac:chgData name="Madelyn Hip" userId="65c2be8d-a49b-4bec-a1e9-3db3757aa0f9" providerId="ADAL" clId="{35F33EFB-5F47-4365-B5B4-7E222AA0E94D}" dt="2025-02-25T14:37:33.924" v="4" actId="14826"/>
          <ac:picMkLst>
            <pc:docMk/>
            <pc:sldMk cId="2373736063" sldId="262"/>
            <ac:picMk id="3" creationId="{B2D9A6A5-C1E9-2480-C1B8-5194A2C95DDC}"/>
          </ac:picMkLst>
        </pc:picChg>
        <pc:picChg chg="add mod">
          <ac:chgData name="Madelyn Hip" userId="65c2be8d-a49b-4bec-a1e9-3db3757aa0f9" providerId="ADAL" clId="{35F33EFB-5F47-4365-B5B4-7E222AA0E94D}" dt="2025-02-25T14:46:19.335" v="9" actId="931"/>
          <ac:picMkLst>
            <pc:docMk/>
            <pc:sldMk cId="2373736063" sldId="262"/>
            <ac:picMk id="5" creationId="{00BEBC9F-BC97-15AC-5698-77E9E39DB308}"/>
          </ac:picMkLst>
        </pc:picChg>
        <pc:picChg chg="add mod">
          <ac:chgData name="Madelyn Hip" userId="65c2be8d-a49b-4bec-a1e9-3db3757aa0f9" providerId="ADAL" clId="{35F33EFB-5F47-4365-B5B4-7E222AA0E94D}" dt="2025-02-25T14:20:51.069" v="3" actId="931"/>
          <ac:picMkLst>
            <pc:docMk/>
            <pc:sldMk cId="2373736063" sldId="262"/>
            <ac:picMk id="5" creationId="{F8318B19-7054-7419-1083-A92CFEA1E9ED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D63144-3D87-D1A5-4D7A-B084665D02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A46E3C-C66B-BD1F-0BD3-400AA3A6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1A969F-BB3B-196A-4D8B-DCC109516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BAA13-C515-413F-B0E4-CA97842E77D1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A483D2-535E-CD76-1D95-25D6D77715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ACA04C-7E01-A8D8-AFF1-6FC249E39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14B1C-A01A-4D95-B22B-CD3D7169E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53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17AFD-3D96-E100-1624-9D53BD76E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D123B6-5408-87E7-7F0D-57137E01EC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E7E0CC-AC0A-0EE2-7F82-6B9CCDDA9D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BAA13-C515-413F-B0E4-CA97842E77D1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74A8EC-626F-987C-CDAF-32968D8BF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022F28-3895-9B5B-2B6C-F7AEEE4F6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14B1C-A01A-4D95-B22B-CD3D7169E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770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FE3FF75-CF51-1DCF-D01B-01FE34B424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F0ADAB-6BCE-289B-5CA4-CC0DC869C7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CDFC5C-B804-296B-1B25-EAB0B4DD98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BAA13-C515-413F-B0E4-CA97842E77D1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D1527F-1A2A-7719-06B6-6001741B5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B2B06D-28C1-39EF-0672-399BAD199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14B1C-A01A-4D95-B22B-CD3D7169E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3279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eadshot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>
            <a:extLst>
              <a:ext uri="{FF2B5EF4-FFF2-40B4-BE49-F238E27FC236}">
                <a16:creationId xmlns:a16="http://schemas.microsoft.com/office/drawing/2014/main" id="{47511AB5-4FBF-78F2-C281-AF2319BFB26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8508229" y="1143000"/>
            <a:ext cx="3006438" cy="3841750"/>
          </a:xfrm>
          <a:prstGeom prst="rect">
            <a:avLst/>
          </a:prstGeom>
        </p:spPr>
        <p:txBody>
          <a:bodyPr/>
          <a:lstStyle>
            <a:lvl1pPr marL="238115" indent="-238115">
              <a:buFont typeface="Arial" panose="020B0604020202020204" pitchFamily="34" charset="0"/>
              <a:buChar char="•"/>
              <a:defRPr sz="1667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Insert Headshot</a:t>
            </a:r>
          </a:p>
        </p:txBody>
      </p:sp>
    </p:spTree>
    <p:extLst>
      <p:ext uri="{BB962C8B-B14F-4D97-AF65-F5344CB8AC3E}">
        <p14:creationId xmlns:p14="http://schemas.microsoft.com/office/powerpoint/2010/main" val="140037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89D7B-B779-4D07-296A-6BB274D210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D35EFA-156A-C05C-1B05-4AED158C94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C6B014-E09E-5F87-BB22-043180DCA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BAA13-C515-413F-B0E4-CA97842E77D1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A649D0-EC2D-8B5C-EC90-63A802210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3BB2D8-4DED-588B-3850-814221D83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14B1C-A01A-4D95-B22B-CD3D7169E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565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3BC77B-E2DA-3E77-AF57-D889A9F9E2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AA6DC3-4C9A-EAE3-68D1-6571F405B8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DBE92C-C4CE-E033-349A-AD4A26B1B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BAA13-C515-413F-B0E4-CA97842E77D1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C81210-EF2F-3A5E-0318-EE6A28933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915BCA-E794-F08A-DEA9-EED34ED38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14B1C-A01A-4D95-B22B-CD3D7169E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178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92A4FC-27B8-1FEB-CDB4-1B557831E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6EA754-8716-3D5A-7F66-FDB7191A71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E8372E-3F8D-CD87-DC16-C50EB13AF3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D5DE31-5F9E-F94A-4062-A6B8E37EF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BAA13-C515-413F-B0E4-CA97842E77D1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B86F79-4D92-DE47-364F-C7860C18B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90E931-5BB9-7518-C5C4-AE02F1059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14B1C-A01A-4D95-B22B-CD3D7169E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972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82D2B5-412A-00F0-8FC6-AD2A466AC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CDAC6C-421F-C55C-0B22-BE0B2A83B9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73B5A2-0003-7B48-60B5-92D8A20AAF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7C8369B-338E-AEE2-7928-F83647288D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57A8E7-FC17-FEFC-9E21-A51421BF1B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60F2CA8-50EA-1766-8F32-C0E4F41B8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BAA13-C515-413F-B0E4-CA97842E77D1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6788802-E08D-05FA-A039-1D3ED4FDEA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B34514-350C-7738-8AAC-C04A30629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14B1C-A01A-4D95-B22B-CD3D7169E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308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D58B4E-06E7-3F41-0A65-496F50A216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2CC9E7-92E3-9AF7-7099-074538E12C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BAA13-C515-413F-B0E4-CA97842E77D1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5E45F8-8796-F0F4-127D-3A9698EBC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55C3A8C-026B-628F-C294-CBE87D834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14B1C-A01A-4D95-B22B-CD3D7169E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966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DB17D9-AB82-C278-BC60-17C4213A0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BAA13-C515-413F-B0E4-CA97842E77D1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8F09AF-1E41-80C5-E904-97D567794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019A88-3CD4-7997-05DD-782B6CEFC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14B1C-A01A-4D95-B22B-CD3D7169E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606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83B5D-8675-DAE6-9B82-4317735FD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215B19-22EE-DA0A-5839-171360F73D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E6BDCE-C754-18D0-B4B8-FB70CECE08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4C5EE1-1E1E-6F05-0D09-E0DE0FCA6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BAA13-C515-413F-B0E4-CA97842E77D1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82283B-AB19-330A-828D-B719DF0FA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3276C3-4233-B908-C945-5D84F96E5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14B1C-A01A-4D95-B22B-CD3D7169E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144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463260-E085-2735-AD19-E58787F6CB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466A531-0433-8D03-17AD-F399AFC77A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E547D2-9D78-A6F3-2FD7-D0B0F8200B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9F30E7-0EB4-1E4A-884F-21DD43C3DD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BAA13-C515-413F-B0E4-CA97842E77D1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AB7D20-283B-1957-EB2A-319213F0E2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088296-683A-F5B4-84B1-0D8A85475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14B1C-A01A-4D95-B22B-CD3D7169E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47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E9B076A-59F9-0B9C-7FB6-EE0190A1E8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527272-57A8-F67E-703D-86470A9F2E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C2BCB0-90EB-ED41-D672-A925AA5AE1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F8BAA13-C515-413F-B0E4-CA97842E77D1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7D39DB-C107-F5DF-03AC-DEC5CFA8E5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D8F64F-37D5-5457-0BE5-30B3993C51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5C14B1C-A01A-4D95-B22B-CD3D7169E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841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2D9A6A5-C1E9-2480-C1B8-5194A2C95DDC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3" y="0"/>
            <a:ext cx="12189833" cy="6858000"/>
          </a:xfrm>
          <a:prstGeom prst="rect">
            <a:avLst/>
          </a:prstGeom>
        </p:spPr>
      </p:pic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49278D3A-3E1A-DD4E-0E3D-59681BF0969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25083" y="717452"/>
            <a:ext cx="4017734" cy="4030394"/>
          </a:xfrm>
          <a:prstGeom prst="ellipse">
            <a:avLst/>
          </a:prstGeom>
          <a:ln>
            <a:solidFill>
              <a:srgbClr val="F64F1E"/>
            </a:solidFill>
          </a:ln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37360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dd4dade-ae78-4d25-8529-bd115ce76263" xsi:nil="true"/>
    <lcf76f155ced4ddcb4097134ff3c332f xmlns="3f7618e6-5517-4e63-bf74-dbd986e4eacd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15224FCC8912C45BE58CA545DDBF1E3" ma:contentTypeVersion="18" ma:contentTypeDescription="Create a new document." ma:contentTypeScope="" ma:versionID="981f37524faf17438cb89e1f18743748">
  <xsd:schema xmlns:xsd="http://www.w3.org/2001/XMLSchema" xmlns:xs="http://www.w3.org/2001/XMLSchema" xmlns:p="http://schemas.microsoft.com/office/2006/metadata/properties" xmlns:ns2="3f7618e6-5517-4e63-bf74-dbd986e4eacd" xmlns:ns3="8dd4dade-ae78-4d25-8529-bd115ce76263" targetNamespace="http://schemas.microsoft.com/office/2006/metadata/properties" ma:root="true" ma:fieldsID="b8cc7738ba4160bc4eb635a0abeea24f" ns2:_="" ns3:_="">
    <xsd:import namespace="3f7618e6-5517-4e63-bf74-dbd986e4eacd"/>
    <xsd:import namespace="8dd4dade-ae78-4d25-8529-bd115ce7626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7618e6-5517-4e63-bf74-dbd986e4ea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5e65169a-2806-423d-ad31-843ba6fa51e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d4dade-ae78-4d25-8529-bd115ce76263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934f832-08a6-4f30-a172-f3c5f6bf1e84}" ma:internalName="TaxCatchAll" ma:showField="CatchAllData" ma:web="8dd4dade-ae78-4d25-8529-bd115ce7626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6ED47C9-EF93-4287-B959-F671A5F7FF20}">
  <ds:schemaRefs>
    <ds:schemaRef ds:uri="http://schemas.microsoft.com/office/infopath/2007/PartnerControls"/>
    <ds:schemaRef ds:uri="http://schemas.openxmlformats.org/package/2006/metadata/core-properties"/>
    <ds:schemaRef ds:uri="http://purl.org/dc/dcmitype/"/>
    <ds:schemaRef ds:uri="http://www.w3.org/XML/1998/namespace"/>
    <ds:schemaRef ds:uri="http://schemas.microsoft.com/office/2006/metadata/properties"/>
    <ds:schemaRef ds:uri="8dd4dade-ae78-4d25-8529-bd115ce76263"/>
    <ds:schemaRef ds:uri="http://schemas.microsoft.com/office/2006/documentManagement/types"/>
    <ds:schemaRef ds:uri="3f7618e6-5517-4e63-bf74-dbd986e4eacd"/>
    <ds:schemaRef ds:uri="http://purl.org/dc/terms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4E7D01F7-6164-4280-9D89-63EB432E15D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DE47762-460B-48C2-BF4F-0BEC1D3B18E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7618e6-5517-4e63-bf74-dbd986e4eacd"/>
    <ds:schemaRef ds:uri="8dd4dade-ae78-4d25-8529-bd115ce7626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Madelyn Hip</dc:creator>
  <cp:lastModifiedBy>Madelyn Hip</cp:lastModifiedBy>
  <cp:revision>2</cp:revision>
  <dcterms:created xsi:type="dcterms:W3CDTF">2025-01-31T16:22:41Z</dcterms:created>
  <dcterms:modified xsi:type="dcterms:W3CDTF">2025-02-25T14:46:21Z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0x010100715224FCC8912C45BE58CA545DDBF1E3</vt:lpwstr>
  </property>
  <property fmtid="{D5CDD505-2E9C-101B-9397-08002B2CF9AE}" pid="3" name="MediaServiceImageTags">
    <vt:lpwstr/>
  </property>
</Properties>
</file>