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ACF8893-E1D1-0361-5E49-C981EA03802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473498" y="3082607"/>
            <a:ext cx="3325131" cy="3323599"/>
          </a:xfrm>
          <a:prstGeom prst="flowChartConnector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18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D28985-4B2C-CD97-28AB-5B37BFAD4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C9D39F-845A-DE42-4E2A-FAC6174B6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22A891-2BF5-C866-D88D-91F1E9B6D2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F9216F-AA7D-467C-9E88-2AC2DE451BB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502BD-D3CD-F79D-0F5F-754878184C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E9904-51D4-B784-30BF-1A7EF094C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51FD52-9035-45B1-AA13-F45573A5E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8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17648FE-6ED6-C384-AEAE-2EB4C3043C1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473498" y="3072879"/>
            <a:ext cx="3343659" cy="334211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69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5224FCC8912C45BE58CA545DDBF1E3" ma:contentTypeVersion="18" ma:contentTypeDescription="Create a new document." ma:contentTypeScope="" ma:versionID="981f37524faf17438cb89e1f18743748">
  <xsd:schema xmlns:xsd="http://www.w3.org/2001/XMLSchema" xmlns:xs="http://www.w3.org/2001/XMLSchema" xmlns:p="http://schemas.microsoft.com/office/2006/metadata/properties" xmlns:ns2="3f7618e6-5517-4e63-bf74-dbd986e4eacd" xmlns:ns3="8dd4dade-ae78-4d25-8529-bd115ce76263" targetNamespace="http://schemas.microsoft.com/office/2006/metadata/properties" ma:root="true" ma:fieldsID="b8cc7738ba4160bc4eb635a0abeea24f" ns2:_="" ns3:_="">
    <xsd:import namespace="3f7618e6-5517-4e63-bf74-dbd986e4eacd"/>
    <xsd:import namespace="8dd4dade-ae78-4d25-8529-bd115ce762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618e6-5517-4e63-bf74-dbd986e4e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e65169a-2806-423d-ad31-843ba6fa51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d4dade-ae78-4d25-8529-bd115ce7626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934f832-08a6-4f30-a172-f3c5f6bf1e84}" ma:internalName="TaxCatchAll" ma:showField="CatchAllData" ma:web="8dd4dade-ae78-4d25-8529-bd115ce762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d4dade-ae78-4d25-8529-bd115ce76263" xsi:nil="true"/>
    <lcf76f155ced4ddcb4097134ff3c332f xmlns="3f7618e6-5517-4e63-bf74-dbd986e4eac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DF8C09A-A50B-4D8A-B01A-DEBDA008B9FF}"/>
</file>

<file path=customXml/itemProps2.xml><?xml version="1.0" encoding="utf-8"?>
<ds:datastoreItem xmlns:ds="http://schemas.openxmlformats.org/officeDocument/2006/customXml" ds:itemID="{E45E647F-4A15-4737-8DD1-1E287C461465}"/>
</file>

<file path=customXml/itemProps3.xml><?xml version="1.0" encoding="utf-8"?>
<ds:datastoreItem xmlns:ds="http://schemas.openxmlformats.org/officeDocument/2006/customXml" ds:itemID="{67998290-BDE3-45C1-9D8F-1553D8E82DEF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Madelyn Hip</dc:creator>
  <cp:lastModifiedBy>Madelyn Hip</cp:lastModifiedBy>
  <cp:revision>1</cp:revision>
  <dcterms:created xsi:type="dcterms:W3CDTF">2025-01-31T21:10:15Z</dcterms:created>
  <dcterms:modified xsi:type="dcterms:W3CDTF">2025-01-31T21:13:22Z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0x010100715224FCC8912C45BE58CA545DDBF1E3</vt:lpwstr>
  </property>
</Properties>
</file>