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yn Hip" userId="65c2be8d-a49b-4bec-a1e9-3db3757aa0f9" providerId="ADAL" clId="{9EB1DE3A-F2D1-438E-B9CC-CF475A55139B}"/>
    <pc:docChg chg="addSld delSld modMainMaster">
      <pc:chgData name="Madelyn Hip" userId="65c2be8d-a49b-4bec-a1e9-3db3757aa0f9" providerId="ADAL" clId="{9EB1DE3A-F2D1-438E-B9CC-CF475A55139B}" dt="2025-01-31T21:10:08.980" v="2" actId="47"/>
      <pc:docMkLst>
        <pc:docMk/>
      </pc:docMkLst>
      <pc:sldChg chg="del">
        <pc:chgData name="Madelyn Hip" userId="65c2be8d-a49b-4bec-a1e9-3db3757aa0f9" providerId="ADAL" clId="{9EB1DE3A-F2D1-438E-B9CC-CF475A55139B}" dt="2025-01-31T21:10:08.980" v="2" actId="47"/>
        <pc:sldMkLst>
          <pc:docMk/>
          <pc:sldMk cId="3530707651" sldId="256"/>
        </pc:sldMkLst>
      </pc:sldChg>
      <pc:sldChg chg="new">
        <pc:chgData name="Madelyn Hip" userId="65c2be8d-a49b-4bec-a1e9-3db3757aa0f9" providerId="ADAL" clId="{9EB1DE3A-F2D1-438E-B9CC-CF475A55139B}" dt="2025-01-31T21:10:08.217" v="1" actId="680"/>
        <pc:sldMkLst>
          <pc:docMk/>
          <pc:sldMk cId="3373972929" sldId="257"/>
        </pc:sldMkLst>
      </pc:sldChg>
      <pc:sldMasterChg chg="modSldLayout">
        <pc:chgData name="Madelyn Hip" userId="65c2be8d-a49b-4bec-a1e9-3db3757aa0f9" providerId="ADAL" clId="{9EB1DE3A-F2D1-438E-B9CC-CF475A55139B}" dt="2025-01-31T21:09:58.894" v="0" actId="1076"/>
        <pc:sldMasterMkLst>
          <pc:docMk/>
          <pc:sldMasterMk cId="691449881" sldId="2147483660"/>
        </pc:sldMasterMkLst>
        <pc:sldLayoutChg chg="modSp mod">
          <pc:chgData name="Madelyn Hip" userId="65c2be8d-a49b-4bec-a1e9-3db3757aa0f9" providerId="ADAL" clId="{9EB1DE3A-F2D1-438E-B9CC-CF475A55139B}" dt="2025-01-31T21:09:58.894" v="0" actId="1076"/>
          <pc:sldLayoutMkLst>
            <pc:docMk/>
            <pc:sldMasterMk cId="691449881" sldId="2147483660"/>
            <pc:sldLayoutMk cId="120451185" sldId="2147483661"/>
          </pc:sldLayoutMkLst>
          <pc:spChg chg="mod">
            <ac:chgData name="Madelyn Hip" userId="65c2be8d-a49b-4bec-a1e9-3db3757aa0f9" providerId="ADAL" clId="{9EB1DE3A-F2D1-438E-B9CC-CF475A55139B}" dt="2025-01-31T21:09:58.894" v="0" actId="1076"/>
            <ac:spMkLst>
              <pc:docMk/>
              <pc:sldMasterMk cId="691449881" sldId="2147483660"/>
              <pc:sldLayoutMk cId="120451185" sldId="2147483661"/>
              <ac:spMk id="8" creationId="{08D266D8-30EB-B9BB-90EA-6738F490094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8D266D8-30EB-B9BB-90EA-6738F490094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54669" y="5536939"/>
            <a:ext cx="3927475" cy="29932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12045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2859E8-9A40-427F-81E4-A785E66631C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A8D6E2-6B56-48BE-A7DE-A0E86C65F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EDB9A38-2655-6A67-BF80-7357D9E039B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72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FEFE06D-DC15-47A8-B8B2-97ED42A67809}"/>
</file>

<file path=customXml/itemProps2.xml><?xml version="1.0" encoding="utf-8"?>
<ds:datastoreItem xmlns:ds="http://schemas.openxmlformats.org/officeDocument/2006/customXml" ds:itemID="{F1AC7695-AFD7-40D4-A039-ABD285695E62}"/>
</file>

<file path=customXml/itemProps3.xml><?xml version="1.0" encoding="utf-8"?>
<ds:datastoreItem xmlns:ds="http://schemas.openxmlformats.org/officeDocument/2006/customXml" ds:itemID="{719DF5B7-D1E4-467D-B385-0199967DC0E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2025-01-31T21:07:18Z</dcterms:created>
  <dcterms:modified xsi:type="dcterms:W3CDTF">2025-01-31T21:10:10Z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