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C4C54BD0-C004-63E2-20AD-590F82C9228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7151298" y="3674853"/>
            <a:ext cx="4485077" cy="265768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INSERT LOGO HERE</a:t>
            </a:r>
          </a:p>
        </p:txBody>
      </p:sp>
    </p:spTree>
    <p:extLst>
      <p:ext uri="{BB962C8B-B14F-4D97-AF65-F5344CB8AC3E}">
        <p14:creationId xmlns:p14="http://schemas.microsoft.com/office/powerpoint/2010/main" val="3380244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CC3D93-4440-CB5A-4D15-283DF77979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F0AD08-D7C8-45AD-81B0-8914255264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4DE025-1D61-11A7-D57C-117DCC64E9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9306137-14CA-4D6D-B7CF-1A5C2505DDA5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F1D18F-61D8-2A9B-A92D-85A81D9BD8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0E9D20-8D1E-4385-9CBE-38D8EBCF66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6404309-9D10-4458-914E-07D469BFB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110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30E94E69-577F-F2C2-8C01-0FBE6F9BA60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5577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15224FCC8912C45BE58CA545DDBF1E3" ma:contentTypeVersion="18" ma:contentTypeDescription="Create a new document." ma:contentTypeScope="" ma:versionID="981f37524faf17438cb89e1f18743748">
  <xsd:schema xmlns:xsd="http://www.w3.org/2001/XMLSchema" xmlns:xs="http://www.w3.org/2001/XMLSchema" xmlns:p="http://schemas.microsoft.com/office/2006/metadata/properties" xmlns:ns2="3f7618e6-5517-4e63-bf74-dbd986e4eacd" xmlns:ns3="8dd4dade-ae78-4d25-8529-bd115ce76263" targetNamespace="http://schemas.microsoft.com/office/2006/metadata/properties" ma:root="true" ma:fieldsID="b8cc7738ba4160bc4eb635a0abeea24f" ns2:_="" ns3:_="">
    <xsd:import namespace="3f7618e6-5517-4e63-bf74-dbd986e4eacd"/>
    <xsd:import namespace="8dd4dade-ae78-4d25-8529-bd115ce7626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7618e6-5517-4e63-bf74-dbd986e4ea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5e65169a-2806-423d-ad31-843ba6fa51e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d4dade-ae78-4d25-8529-bd115ce7626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934f832-08a6-4f30-a172-f3c5f6bf1e84}" ma:internalName="TaxCatchAll" ma:showField="CatchAllData" ma:web="8dd4dade-ae78-4d25-8529-bd115ce7626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dd4dade-ae78-4d25-8529-bd115ce76263" xsi:nil="true"/>
    <lcf76f155ced4ddcb4097134ff3c332f xmlns="3f7618e6-5517-4e63-bf74-dbd986e4eacd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6C64335B-B11B-4580-9473-642C550DC5B9}"/>
</file>

<file path=customXml/itemProps2.xml><?xml version="1.0" encoding="utf-8"?>
<ds:datastoreItem xmlns:ds="http://schemas.openxmlformats.org/officeDocument/2006/customXml" ds:itemID="{37B7FD3B-E2A9-4C5E-AF05-22F9D64D43E3}"/>
</file>

<file path=customXml/itemProps3.xml><?xml version="1.0" encoding="utf-8"?>
<ds:datastoreItem xmlns:ds="http://schemas.openxmlformats.org/officeDocument/2006/customXml" ds:itemID="{51B4FED8-0B68-4E27-926A-93D61D4D321B}"/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Madelyn Hip</dc:creator>
  <cp:lastModifiedBy>Madelyn Hip</cp:lastModifiedBy>
  <cp:revision>1</cp:revision>
  <dcterms:created xsi:type="dcterms:W3CDTF">2025-01-31T21:04:36Z</dcterms:created>
  <dcterms:modified xsi:type="dcterms:W3CDTF">2025-01-31T21:07:12Z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0x010100715224FCC8912C45BE58CA545DDBF1E3</vt:lpwstr>
  </property>
</Properties>
</file>