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handoutMasterIdLst>
    <p:handoutMasterId r:id="rId15"/>
  </p:handoutMasterIdLst>
  <p:sldIdLst>
    <p:sldId id="258" r:id="rId5"/>
    <p:sldId id="264" r:id="rId6"/>
    <p:sldId id="265" r:id="rId7"/>
    <p:sldId id="266" r:id="rId8"/>
    <p:sldId id="267" r:id="rId9"/>
    <p:sldId id="268" r:id="rId10"/>
    <p:sldId id="259" r:id="rId11"/>
    <p:sldId id="263" r:id="rId12"/>
    <p:sldId id="261" r:id="rId13"/>
    <p:sldId id="262" r:id="rId14"/>
  </p:sldIdLst>
  <p:sldSz cx="13716000" cy="13716000"/>
  <p:notesSz cx="6858000" cy="9144000"/>
  <p:defaultTextStyle>
    <a:defPPr>
      <a:defRPr lang="en-US"/>
    </a:defPPr>
    <a:lvl1pPr marL="0" algn="l" defTabSz="952530" rtl="0" eaLnBrk="1" latinLnBrk="0" hangingPunct="1">
      <a:defRPr sz="3750" kern="1200">
        <a:solidFill>
          <a:schemeClr val="tx1"/>
        </a:solidFill>
        <a:latin typeface="+mn-lt"/>
        <a:ea typeface="+mn-ea"/>
        <a:cs typeface="+mn-cs"/>
      </a:defRPr>
    </a:lvl1pPr>
    <a:lvl2pPr marL="952530" algn="l" defTabSz="952530" rtl="0" eaLnBrk="1" latinLnBrk="0" hangingPunct="1">
      <a:defRPr sz="3750" kern="1200">
        <a:solidFill>
          <a:schemeClr val="tx1"/>
        </a:solidFill>
        <a:latin typeface="+mn-lt"/>
        <a:ea typeface="+mn-ea"/>
        <a:cs typeface="+mn-cs"/>
      </a:defRPr>
    </a:lvl2pPr>
    <a:lvl3pPr marL="1905061" algn="l" defTabSz="952530" rtl="0" eaLnBrk="1" latinLnBrk="0" hangingPunct="1">
      <a:defRPr sz="3750" kern="1200">
        <a:solidFill>
          <a:schemeClr val="tx1"/>
        </a:solidFill>
        <a:latin typeface="+mn-lt"/>
        <a:ea typeface="+mn-ea"/>
        <a:cs typeface="+mn-cs"/>
      </a:defRPr>
    </a:lvl3pPr>
    <a:lvl4pPr marL="2857591" algn="l" defTabSz="952530" rtl="0" eaLnBrk="1" latinLnBrk="0" hangingPunct="1">
      <a:defRPr sz="3750" kern="1200">
        <a:solidFill>
          <a:schemeClr val="tx1"/>
        </a:solidFill>
        <a:latin typeface="+mn-lt"/>
        <a:ea typeface="+mn-ea"/>
        <a:cs typeface="+mn-cs"/>
      </a:defRPr>
    </a:lvl4pPr>
    <a:lvl5pPr marL="3810122" algn="l" defTabSz="952530" rtl="0" eaLnBrk="1" latinLnBrk="0" hangingPunct="1">
      <a:defRPr sz="3750" kern="1200">
        <a:solidFill>
          <a:schemeClr val="tx1"/>
        </a:solidFill>
        <a:latin typeface="+mn-lt"/>
        <a:ea typeface="+mn-ea"/>
        <a:cs typeface="+mn-cs"/>
      </a:defRPr>
    </a:lvl5pPr>
    <a:lvl6pPr marL="4762652" algn="l" defTabSz="952530" rtl="0" eaLnBrk="1" latinLnBrk="0" hangingPunct="1">
      <a:defRPr sz="3750" kern="1200">
        <a:solidFill>
          <a:schemeClr val="tx1"/>
        </a:solidFill>
        <a:latin typeface="+mn-lt"/>
        <a:ea typeface="+mn-ea"/>
        <a:cs typeface="+mn-cs"/>
      </a:defRPr>
    </a:lvl6pPr>
    <a:lvl7pPr marL="5715183" algn="l" defTabSz="952530" rtl="0" eaLnBrk="1" latinLnBrk="0" hangingPunct="1">
      <a:defRPr sz="3750" kern="1200">
        <a:solidFill>
          <a:schemeClr val="tx1"/>
        </a:solidFill>
        <a:latin typeface="+mn-lt"/>
        <a:ea typeface="+mn-ea"/>
        <a:cs typeface="+mn-cs"/>
      </a:defRPr>
    </a:lvl7pPr>
    <a:lvl8pPr marL="6667713" algn="l" defTabSz="952530" rtl="0" eaLnBrk="1" latinLnBrk="0" hangingPunct="1">
      <a:defRPr sz="3750" kern="1200">
        <a:solidFill>
          <a:schemeClr val="tx1"/>
        </a:solidFill>
        <a:latin typeface="+mn-lt"/>
        <a:ea typeface="+mn-ea"/>
        <a:cs typeface="+mn-cs"/>
      </a:defRPr>
    </a:lvl8pPr>
    <a:lvl9pPr marL="7620244" algn="l" defTabSz="952530" rtl="0" eaLnBrk="1" latinLnBrk="0" hangingPunct="1">
      <a:defRPr sz="37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21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eha Malik" userId="9585abfa-ca57-48ae-b1f7-663e204bc8fb" providerId="ADAL" clId="{59AC34F7-473B-4F83-B7DB-A098BF7B9E3B}"/>
    <pc:docChg chg="undo custSel addSld delSld modSld sldOrd modMainMaster">
      <pc:chgData name="Saleha Malik" userId="9585abfa-ca57-48ae-b1f7-663e204bc8fb" providerId="ADAL" clId="{59AC34F7-473B-4F83-B7DB-A098BF7B9E3B}" dt="2023-08-17T14:03:27.503" v="808" actId="20577"/>
      <pc:docMkLst>
        <pc:docMk/>
      </pc:docMkLst>
      <pc:sldChg chg="addSp modSp mod">
        <pc:chgData name="Saleha Malik" userId="9585abfa-ca57-48ae-b1f7-663e204bc8fb" providerId="ADAL" clId="{59AC34F7-473B-4F83-B7DB-A098BF7B9E3B}" dt="2023-08-17T14:03:27.503" v="808" actId="20577"/>
        <pc:sldMkLst>
          <pc:docMk/>
          <pc:sldMk cId="3086170763" sldId="258"/>
        </pc:sldMkLst>
        <pc:spChg chg="add mod">
          <ac:chgData name="Saleha Malik" userId="9585abfa-ca57-48ae-b1f7-663e204bc8fb" providerId="ADAL" clId="{59AC34F7-473B-4F83-B7DB-A098BF7B9E3B}" dt="2023-08-17T14:03:27.503" v="808" actId="20577"/>
          <ac:spMkLst>
            <pc:docMk/>
            <pc:sldMk cId="3086170763" sldId="258"/>
            <ac:spMk id="2" creationId="{829D247B-82AA-FCF3-DA2E-38E27A0266E0}"/>
          </ac:spMkLst>
        </pc:spChg>
      </pc:sldChg>
      <pc:sldChg chg="del">
        <pc:chgData name="Saleha Malik" userId="9585abfa-ca57-48ae-b1f7-663e204bc8fb" providerId="ADAL" clId="{59AC34F7-473B-4F83-B7DB-A098BF7B9E3B}" dt="2023-08-17T13:52:40.758" v="1" actId="47"/>
        <pc:sldMkLst>
          <pc:docMk/>
          <pc:sldMk cId="1046682255" sldId="260"/>
        </pc:sldMkLst>
      </pc:sldChg>
      <pc:sldChg chg="new">
        <pc:chgData name="Saleha Malik" userId="9585abfa-ca57-48ae-b1f7-663e204bc8fb" providerId="ADAL" clId="{59AC34F7-473B-4F83-B7DB-A098BF7B9E3B}" dt="2023-08-17T13:52:36.521" v="0" actId="680"/>
        <pc:sldMkLst>
          <pc:docMk/>
          <pc:sldMk cId="2322847439" sldId="263"/>
        </pc:sldMkLst>
      </pc:sldChg>
      <pc:sldChg chg="new">
        <pc:chgData name="Saleha Malik" userId="9585abfa-ca57-48ae-b1f7-663e204bc8fb" providerId="ADAL" clId="{59AC34F7-473B-4F83-B7DB-A098BF7B9E3B}" dt="2023-08-17T13:56:52.289" v="37" actId="680"/>
        <pc:sldMkLst>
          <pc:docMk/>
          <pc:sldMk cId="1311420280" sldId="264"/>
        </pc:sldMkLst>
      </pc:sldChg>
      <pc:sldChg chg="new ord">
        <pc:chgData name="Saleha Malik" userId="9585abfa-ca57-48ae-b1f7-663e204bc8fb" providerId="ADAL" clId="{59AC34F7-473B-4F83-B7DB-A098BF7B9E3B}" dt="2023-08-17T13:56:59.365" v="40"/>
        <pc:sldMkLst>
          <pc:docMk/>
          <pc:sldMk cId="3034872833" sldId="265"/>
        </pc:sldMkLst>
      </pc:sldChg>
      <pc:sldChg chg="new">
        <pc:chgData name="Saleha Malik" userId="9585abfa-ca57-48ae-b1f7-663e204bc8fb" providerId="ADAL" clId="{59AC34F7-473B-4F83-B7DB-A098BF7B9E3B}" dt="2023-08-17T13:57:05.834" v="41" actId="680"/>
        <pc:sldMkLst>
          <pc:docMk/>
          <pc:sldMk cId="77131567" sldId="266"/>
        </pc:sldMkLst>
      </pc:sldChg>
      <pc:sldChg chg="new">
        <pc:chgData name="Saleha Malik" userId="9585abfa-ca57-48ae-b1f7-663e204bc8fb" providerId="ADAL" clId="{59AC34F7-473B-4F83-B7DB-A098BF7B9E3B}" dt="2023-08-17T13:57:08.616" v="42" actId="680"/>
        <pc:sldMkLst>
          <pc:docMk/>
          <pc:sldMk cId="1191166727" sldId="267"/>
        </pc:sldMkLst>
      </pc:sldChg>
      <pc:sldChg chg="new">
        <pc:chgData name="Saleha Malik" userId="9585abfa-ca57-48ae-b1f7-663e204bc8fb" providerId="ADAL" clId="{59AC34F7-473B-4F83-B7DB-A098BF7B9E3B}" dt="2023-08-17T13:57:26.317" v="43" actId="680"/>
        <pc:sldMkLst>
          <pc:docMk/>
          <pc:sldMk cId="1786874549" sldId="268"/>
        </pc:sldMkLst>
      </pc:sldChg>
      <pc:sldMasterChg chg="addSldLayout modSldLayout sldLayoutOrd">
        <pc:chgData name="Saleha Malik" userId="9585abfa-ca57-48ae-b1f7-663e204bc8fb" providerId="ADAL" clId="{59AC34F7-473B-4F83-B7DB-A098BF7B9E3B}" dt="2023-08-17T13:56:42.560" v="36" actId="6014"/>
        <pc:sldMasterMkLst>
          <pc:docMk/>
          <pc:sldMasterMk cId="3388827764" sldId="2147483672"/>
        </pc:sldMasterMkLst>
        <pc:sldLayoutChg chg="addSp delSp modSp mod ord">
          <pc:chgData name="Saleha Malik" userId="9585abfa-ca57-48ae-b1f7-663e204bc8fb" providerId="ADAL" clId="{59AC34F7-473B-4F83-B7DB-A098BF7B9E3B}" dt="2023-08-17T13:54:44.070" v="15" actId="6014"/>
          <pc:sldLayoutMkLst>
            <pc:docMk/>
            <pc:sldMasterMk cId="3388827764" sldId="2147483672"/>
            <pc:sldLayoutMk cId="28211660" sldId="2147483688"/>
          </pc:sldLayoutMkLst>
          <pc:spChg chg="add mod">
            <ac:chgData name="Saleha Malik" userId="9585abfa-ca57-48ae-b1f7-663e204bc8fb" providerId="ADAL" clId="{59AC34F7-473B-4F83-B7DB-A098BF7B9E3B}" dt="2023-08-17T13:53:55.711" v="13"/>
            <ac:spMkLst>
              <pc:docMk/>
              <pc:sldMasterMk cId="3388827764" sldId="2147483672"/>
              <pc:sldLayoutMk cId="28211660" sldId="2147483688"/>
              <ac:spMk id="2" creationId="{297715FD-9DFD-70E0-6213-224313E08958}"/>
            </ac:spMkLst>
          </pc:spChg>
          <pc:spChg chg="del mod">
            <ac:chgData name="Saleha Malik" userId="9585abfa-ca57-48ae-b1f7-663e204bc8fb" providerId="ADAL" clId="{59AC34F7-473B-4F83-B7DB-A098BF7B9E3B}" dt="2023-08-17T13:53:50.937" v="10" actId="21"/>
            <ac:spMkLst>
              <pc:docMk/>
              <pc:sldMasterMk cId="3388827764" sldId="2147483672"/>
              <pc:sldLayoutMk cId="28211660" sldId="2147483688"/>
              <ac:spMk id="5" creationId="{265EA6A5-B907-1F58-F4F3-7B4CDAED9796}"/>
            </ac:spMkLst>
          </pc:spChg>
          <pc:spChg chg="del">
            <ac:chgData name="Saleha Malik" userId="9585abfa-ca57-48ae-b1f7-663e204bc8fb" providerId="ADAL" clId="{59AC34F7-473B-4F83-B7DB-A098BF7B9E3B}" dt="2023-08-17T13:53:45.538" v="8" actId="478"/>
            <ac:spMkLst>
              <pc:docMk/>
              <pc:sldMasterMk cId="3388827764" sldId="2147483672"/>
              <pc:sldLayoutMk cId="28211660" sldId="2147483688"/>
              <ac:spMk id="11" creationId="{3E8FB137-F980-EFF0-0D41-04C26258AB65}"/>
            </ac:spMkLst>
          </pc:spChg>
          <pc:spChg chg="add del">
            <ac:chgData name="Saleha Malik" userId="9585abfa-ca57-48ae-b1f7-663e204bc8fb" providerId="ADAL" clId="{59AC34F7-473B-4F83-B7DB-A098BF7B9E3B}" dt="2023-08-17T13:53:52.772" v="12" actId="478"/>
            <ac:spMkLst>
              <pc:docMk/>
              <pc:sldMasterMk cId="3388827764" sldId="2147483672"/>
              <pc:sldLayoutMk cId="28211660" sldId="2147483688"/>
              <ac:spMk id="13" creationId="{432342E2-7118-8B2B-631D-F23E62D8370D}"/>
            </ac:spMkLst>
          </pc:spChg>
          <pc:spChg chg="add del">
            <ac:chgData name="Saleha Malik" userId="9585abfa-ca57-48ae-b1f7-663e204bc8fb" providerId="ADAL" clId="{59AC34F7-473B-4F83-B7DB-A098BF7B9E3B}" dt="2023-08-17T13:53:52.046" v="11" actId="478"/>
            <ac:spMkLst>
              <pc:docMk/>
              <pc:sldMasterMk cId="3388827764" sldId="2147483672"/>
              <pc:sldLayoutMk cId="28211660" sldId="2147483688"/>
              <ac:spMk id="14" creationId="{4DB7EF14-4CEC-CF07-3BE9-C432BEF70052}"/>
            </ac:spMkLst>
          </pc:spChg>
        </pc:sldLayoutChg>
        <pc:sldLayoutChg chg="ord">
          <pc:chgData name="Saleha Malik" userId="9585abfa-ca57-48ae-b1f7-663e204bc8fb" providerId="ADAL" clId="{59AC34F7-473B-4F83-B7DB-A098BF7B9E3B}" dt="2023-08-17T13:55:01.621" v="18" actId="20578"/>
          <pc:sldLayoutMkLst>
            <pc:docMk/>
            <pc:sldMasterMk cId="3388827764" sldId="2147483672"/>
            <pc:sldLayoutMk cId="610064246" sldId="2147483689"/>
          </pc:sldLayoutMkLst>
        </pc:sldLayoutChg>
        <pc:sldLayoutChg chg="mod">
          <pc:chgData name="Saleha Malik" userId="9585abfa-ca57-48ae-b1f7-663e204bc8fb" providerId="ADAL" clId="{59AC34F7-473B-4F83-B7DB-A098BF7B9E3B}" dt="2023-08-17T13:54:38.265" v="14" actId="6014"/>
          <pc:sldLayoutMkLst>
            <pc:docMk/>
            <pc:sldMasterMk cId="3388827764" sldId="2147483672"/>
            <pc:sldLayoutMk cId="82460289" sldId="2147483691"/>
          </pc:sldLayoutMkLst>
        </pc:sldLayoutChg>
        <pc:sldLayoutChg chg="addSp delSp modSp add mod ord modTransition">
          <pc:chgData name="Saleha Malik" userId="9585abfa-ca57-48ae-b1f7-663e204bc8fb" providerId="ADAL" clId="{59AC34F7-473B-4F83-B7DB-A098BF7B9E3B}" dt="2023-08-17T13:56:42.560" v="36" actId="6014"/>
          <pc:sldLayoutMkLst>
            <pc:docMk/>
            <pc:sldMasterMk cId="3388827764" sldId="2147483672"/>
            <pc:sldLayoutMk cId="4020327626" sldId="2147483692"/>
          </pc:sldLayoutMkLst>
          <pc:spChg chg="mod">
            <ac:chgData name="Saleha Malik" userId="9585abfa-ca57-48ae-b1f7-663e204bc8fb" providerId="ADAL" clId="{59AC34F7-473B-4F83-B7DB-A098BF7B9E3B}" dt="2023-08-17T13:56:20.565" v="33" actId="14100"/>
            <ac:spMkLst>
              <pc:docMk/>
              <pc:sldMasterMk cId="3388827764" sldId="2147483672"/>
              <pc:sldLayoutMk cId="4020327626" sldId="2147483692"/>
              <ac:spMk id="5" creationId="{265EA6A5-B907-1F58-F4F3-7B4CDAED9796}"/>
            </ac:spMkLst>
          </pc:spChg>
          <pc:spChg chg="mod">
            <ac:chgData name="Saleha Malik" userId="9585abfa-ca57-48ae-b1f7-663e204bc8fb" providerId="ADAL" clId="{59AC34F7-473B-4F83-B7DB-A098BF7B9E3B}" dt="2023-08-17T13:56:20.565" v="33" actId="14100"/>
            <ac:spMkLst>
              <pc:docMk/>
              <pc:sldMasterMk cId="3388827764" sldId="2147483672"/>
              <pc:sldLayoutMk cId="4020327626" sldId="2147483692"/>
              <ac:spMk id="11" creationId="{3E8FB137-F980-EFF0-0D41-04C26258AB65}"/>
            </ac:spMkLst>
          </pc:spChg>
          <pc:spChg chg="mod">
            <ac:chgData name="Saleha Malik" userId="9585abfa-ca57-48ae-b1f7-663e204bc8fb" providerId="ADAL" clId="{59AC34F7-473B-4F83-B7DB-A098BF7B9E3B}" dt="2023-08-17T13:56:20.565" v="33" actId="14100"/>
            <ac:spMkLst>
              <pc:docMk/>
              <pc:sldMasterMk cId="3388827764" sldId="2147483672"/>
              <pc:sldLayoutMk cId="4020327626" sldId="2147483692"/>
              <ac:spMk id="13" creationId="{432342E2-7118-8B2B-631D-F23E62D8370D}"/>
            </ac:spMkLst>
          </pc:spChg>
          <pc:spChg chg="add del">
            <ac:chgData name="Saleha Malik" userId="9585abfa-ca57-48ae-b1f7-663e204bc8fb" providerId="ADAL" clId="{59AC34F7-473B-4F83-B7DB-A098BF7B9E3B}" dt="2023-08-17T13:56:10.429" v="29" actId="478"/>
            <ac:spMkLst>
              <pc:docMk/>
              <pc:sldMasterMk cId="3388827764" sldId="2147483672"/>
              <pc:sldLayoutMk cId="4020327626" sldId="2147483692"/>
              <ac:spMk id="14" creationId="{4DB7EF14-4CEC-CF07-3BE9-C432BEF70052}"/>
            </ac:spMkLst>
          </pc:spChg>
        </pc:sldLayoutChg>
      </pc:sldMasterChg>
    </pc:docChg>
  </pc:docChgLst>
  <pc:docChgLst>
    <pc:chgData name="Saleha Malik" userId="9585abfa-ca57-48ae-b1f7-663e204bc8fb" providerId="ADAL" clId="{FC4CD564-FDA0-4D04-BD91-DA5D9C4D7B2F}"/>
    <pc:docChg chg="undo custSel modSld modMainMaster">
      <pc:chgData name="Saleha Malik" userId="9585abfa-ca57-48ae-b1f7-663e204bc8fb" providerId="ADAL" clId="{FC4CD564-FDA0-4D04-BD91-DA5D9C4D7B2F}" dt="2023-05-25T18:10:20.500" v="95" actId="14100"/>
      <pc:docMkLst>
        <pc:docMk/>
      </pc:docMkLst>
      <pc:sldChg chg="modSp">
        <pc:chgData name="Saleha Malik" userId="9585abfa-ca57-48ae-b1f7-663e204bc8fb" providerId="ADAL" clId="{FC4CD564-FDA0-4D04-BD91-DA5D9C4D7B2F}" dt="2023-05-25T15:07:04.280" v="0"/>
        <pc:sldMkLst>
          <pc:docMk/>
          <pc:sldMk cId="4271900296" sldId="259"/>
        </pc:sldMkLst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4271900296" sldId="259"/>
            <ac:spMk id="2" creationId="{864A048F-23F7-9806-1676-6679A0F940AA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4271900296" sldId="259"/>
            <ac:spMk id="3" creationId="{0695722F-94F9-55E4-9ACD-B6C7FC58BF9B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4271900296" sldId="259"/>
            <ac:spMk id="4" creationId="{C83B7508-0B1B-C376-2EFD-1AD465BA98F5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4271900296" sldId="259"/>
            <ac:spMk id="5" creationId="{AF7BA046-F627-026C-F346-A0B4F8C6B60E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4271900296" sldId="259"/>
            <ac:spMk id="6" creationId="{44DC8B85-C1A0-48E6-899C-FC8B0A028F19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4271900296" sldId="259"/>
            <ac:spMk id="7" creationId="{A2FB9FD7-075D-CD43-BC64-A534DADBA885}"/>
          </ac:spMkLst>
        </pc:spChg>
      </pc:sldChg>
      <pc:sldChg chg="modSp">
        <pc:chgData name="Saleha Malik" userId="9585abfa-ca57-48ae-b1f7-663e204bc8fb" providerId="ADAL" clId="{FC4CD564-FDA0-4D04-BD91-DA5D9C4D7B2F}" dt="2023-05-25T15:07:04.280" v="0"/>
        <pc:sldMkLst>
          <pc:docMk/>
          <pc:sldMk cId="1046682255" sldId="260"/>
        </pc:sldMkLst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1046682255" sldId="260"/>
            <ac:spMk id="2" creationId="{C9F8DFA6-AE3A-3E30-008A-0B31F736BC73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1046682255" sldId="260"/>
            <ac:spMk id="3" creationId="{9B199BDF-9B6C-90F7-D104-C507FD69FC4F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1046682255" sldId="260"/>
            <ac:spMk id="4" creationId="{6A8A9A83-EC40-89CB-7FAB-A4AF83B659F5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1046682255" sldId="260"/>
            <ac:spMk id="5" creationId="{6C36D497-4E8D-7A71-45A3-506D33D2BA59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1046682255" sldId="260"/>
            <ac:spMk id="6" creationId="{E0D7BA32-DEE8-4F6A-42C3-95883A07A3A2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1046682255" sldId="260"/>
            <ac:spMk id="7" creationId="{1F45B51A-3A01-5C0F-758C-276F409E09F5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1046682255" sldId="260"/>
            <ac:spMk id="8" creationId="{EC07B80A-2600-E043-1D8D-92E4B6C48704}"/>
          </ac:spMkLst>
        </pc:spChg>
      </pc:sldChg>
      <pc:sldChg chg="modSp">
        <pc:chgData name="Saleha Malik" userId="9585abfa-ca57-48ae-b1f7-663e204bc8fb" providerId="ADAL" clId="{FC4CD564-FDA0-4D04-BD91-DA5D9C4D7B2F}" dt="2023-05-25T15:07:04.280" v="0"/>
        <pc:sldMkLst>
          <pc:docMk/>
          <pc:sldMk cId="3830987042" sldId="261"/>
        </pc:sldMkLst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3830987042" sldId="261"/>
            <ac:spMk id="2" creationId="{8A2EBC5A-10F2-E395-F1CA-E663B05DA197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3830987042" sldId="261"/>
            <ac:spMk id="3" creationId="{728D842F-4223-904C-5A81-B370AFB8D4D4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3830987042" sldId="261"/>
            <ac:spMk id="4" creationId="{CBCC8320-D0B1-4BA6-C49F-2CE0761614AB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3830987042" sldId="261"/>
            <ac:spMk id="5" creationId="{B5FEA8A4-AD37-49C7-0592-C3E4D53027C3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3830987042" sldId="261"/>
            <ac:spMk id="6" creationId="{974FC77C-5E05-F82C-7AC8-A710E17AAD6F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3830987042" sldId="261"/>
            <ac:spMk id="7" creationId="{129B6234-7F9C-5D87-DC46-CE95F4B7A82D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3830987042" sldId="261"/>
            <ac:spMk id="8" creationId="{78F7DB67-035C-9D7D-F0F1-756A9B8D1492}"/>
          </ac:spMkLst>
        </pc:spChg>
      </pc:sldChg>
      <pc:sldChg chg="modSp">
        <pc:chgData name="Saleha Malik" userId="9585abfa-ca57-48ae-b1f7-663e204bc8fb" providerId="ADAL" clId="{FC4CD564-FDA0-4D04-BD91-DA5D9C4D7B2F}" dt="2023-05-25T15:07:04.280" v="0"/>
        <pc:sldMkLst>
          <pc:docMk/>
          <pc:sldMk cId="2814225351" sldId="262"/>
        </pc:sldMkLst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2" creationId="{FDD110B4-D39D-1E0F-FD71-969DA8CEFFAA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3" creationId="{42AFE2AB-0106-1192-AE18-AFF75661EF9E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4" creationId="{D3C7AAF5-86AD-6DAE-517D-A942E3476AB9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5" creationId="{7EB6797B-A4C7-5736-5076-0AAC94132835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6" creationId="{1D7B93CA-B693-492A-DBB2-54DF4EF191C5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7" creationId="{BE95CCF4-94A3-206F-7F83-06A752AB838A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8" creationId="{61B93446-B9C3-D3A2-E3A6-75B67AAFC78D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9" creationId="{BB236522-ADBF-D81F-AD5D-55711DD316A3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10" creationId="{20840F7E-2469-8780-4E2C-6B0FDD657919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11" creationId="{0A09EF06-88D8-7886-4F0A-BF3759F76C8A}"/>
          </ac:spMkLst>
        </pc:spChg>
        <pc:spChg chg="mod">
          <ac:chgData name="Saleha Malik" userId="9585abfa-ca57-48ae-b1f7-663e204bc8fb" providerId="ADAL" clId="{FC4CD564-FDA0-4D04-BD91-DA5D9C4D7B2F}" dt="2023-05-25T15:07:04.280" v="0"/>
          <ac:spMkLst>
            <pc:docMk/>
            <pc:sldMk cId="2814225351" sldId="262"/>
            <ac:spMk id="12" creationId="{F30940BC-2F19-A113-ED68-7F84F05EE999}"/>
          </ac:spMkLst>
        </pc:spChg>
      </pc:sldChg>
      <pc:sldMasterChg chg="modSp addSldLayout delSldLayout modSldLayout sldLayoutOrd">
        <pc:chgData name="Saleha Malik" userId="9585abfa-ca57-48ae-b1f7-663e204bc8fb" providerId="ADAL" clId="{FC4CD564-FDA0-4D04-BD91-DA5D9C4D7B2F}" dt="2023-05-25T18:10:20.500" v="95" actId="14100"/>
        <pc:sldMasterMkLst>
          <pc:docMk/>
          <pc:sldMasterMk cId="3388827764" sldId="2147483672"/>
        </pc:sldMasterMkLst>
        <pc:picChg chg="mod">
          <ac:chgData name="Saleha Malik" userId="9585abfa-ca57-48ae-b1f7-663e204bc8fb" providerId="ADAL" clId="{FC4CD564-FDA0-4D04-BD91-DA5D9C4D7B2F}" dt="2023-05-25T15:07:47.202" v="6" actId="14826"/>
          <ac:picMkLst>
            <pc:docMk/>
            <pc:sldMasterMk cId="3388827764" sldId="2147483672"/>
            <ac:picMk id="8" creationId="{71AB337A-D6E9-F833-894A-AE02F2B16268}"/>
          </ac:picMkLst>
        </pc:picChg>
        <pc:sldLayoutChg chg="addSp delSp modSp mod">
          <pc:chgData name="Saleha Malik" userId="9585abfa-ca57-48ae-b1f7-663e204bc8fb" providerId="ADAL" clId="{FC4CD564-FDA0-4D04-BD91-DA5D9C4D7B2F}" dt="2023-05-25T15:10:41.017" v="31" actId="14100"/>
          <pc:sldLayoutMkLst>
            <pc:docMk/>
            <pc:sldMasterMk cId="3388827764" sldId="2147483672"/>
            <pc:sldLayoutMk cId="4073306663" sldId="2147483673"/>
          </pc:sldLayoutMkLst>
          <pc:spChg chg="add mod">
            <ac:chgData name="Saleha Malik" userId="9585abfa-ca57-48ae-b1f7-663e204bc8fb" providerId="ADAL" clId="{FC4CD564-FDA0-4D04-BD91-DA5D9C4D7B2F}" dt="2023-05-25T15:10:41.017" v="31" actId="14100"/>
            <ac:spMkLst>
              <pc:docMk/>
              <pc:sldMasterMk cId="3388827764" sldId="2147483672"/>
              <pc:sldLayoutMk cId="4073306663" sldId="2147483673"/>
              <ac:spMk id="2" creationId="{CA2B7146-8AF2-0D17-0D05-A2BB8E8E8C4B}"/>
            </ac:spMkLst>
          </pc:spChg>
          <pc:spChg chg="mod">
            <ac:chgData name="Saleha Malik" userId="9585abfa-ca57-48ae-b1f7-663e204bc8fb" providerId="ADAL" clId="{FC4CD564-FDA0-4D04-BD91-DA5D9C4D7B2F}" dt="2023-05-25T15:09:54.945" v="22" actId="14100"/>
            <ac:spMkLst>
              <pc:docMk/>
              <pc:sldMasterMk cId="3388827764" sldId="2147483672"/>
              <pc:sldLayoutMk cId="4073306663" sldId="2147483673"/>
              <ac:spMk id="8" creationId="{BA631A18-E123-E3F9-9533-2C8C14272886}"/>
            </ac:spMkLst>
          </pc:spChg>
          <pc:spChg chg="mod">
            <ac:chgData name="Saleha Malik" userId="9585abfa-ca57-48ae-b1f7-663e204bc8fb" providerId="ADAL" clId="{FC4CD564-FDA0-4D04-BD91-DA5D9C4D7B2F}" dt="2023-05-25T15:10:34.094" v="28" actId="1076"/>
            <ac:spMkLst>
              <pc:docMk/>
              <pc:sldMasterMk cId="3388827764" sldId="2147483672"/>
              <pc:sldLayoutMk cId="4073306663" sldId="2147483673"/>
              <ac:spMk id="9" creationId="{61EA229A-C00A-9912-D428-07D781A9E16E}"/>
            </ac:spMkLst>
          </pc:spChg>
          <pc:spChg chg="del mod">
            <ac:chgData name="Saleha Malik" userId="9585abfa-ca57-48ae-b1f7-663e204bc8fb" providerId="ADAL" clId="{FC4CD564-FDA0-4D04-BD91-DA5D9C4D7B2F}" dt="2023-05-25T15:10:26.340" v="24" actId="478"/>
            <ac:spMkLst>
              <pc:docMk/>
              <pc:sldMasterMk cId="3388827764" sldId="2147483672"/>
              <pc:sldLayoutMk cId="4073306663" sldId="2147483673"/>
              <ac:spMk id="10" creationId="{3BC897CB-A061-D241-986D-EB7FD393CC4A}"/>
            </ac:spMkLst>
          </pc:spChg>
          <pc:spChg chg="mod">
            <ac:chgData name="Saleha Malik" userId="9585abfa-ca57-48ae-b1f7-663e204bc8fb" providerId="ADAL" clId="{FC4CD564-FDA0-4D04-BD91-DA5D9C4D7B2F}" dt="2023-05-25T15:09:34.641" v="20" actId="1076"/>
            <ac:spMkLst>
              <pc:docMk/>
              <pc:sldMasterMk cId="3388827764" sldId="2147483672"/>
              <pc:sldLayoutMk cId="4073306663" sldId="2147483673"/>
              <ac:spMk id="11" creationId="{3E8FB137-F980-EFF0-0D41-04C26258AB65}"/>
            </ac:spMkLst>
          </pc:spChg>
          <pc:spChg chg="mod">
            <ac:chgData name="Saleha Malik" userId="9585abfa-ca57-48ae-b1f7-663e204bc8fb" providerId="ADAL" clId="{FC4CD564-FDA0-4D04-BD91-DA5D9C4D7B2F}" dt="2023-05-25T15:09:34.641" v="20" actId="1076"/>
            <ac:spMkLst>
              <pc:docMk/>
              <pc:sldMasterMk cId="3388827764" sldId="2147483672"/>
              <pc:sldLayoutMk cId="4073306663" sldId="2147483673"/>
              <ac:spMk id="12" creationId="{FEA355C9-1DA1-290F-3E1C-A9A3DC731CDE}"/>
            </ac:spMkLst>
          </pc:spChg>
          <pc:spChg chg="mod">
            <ac:chgData name="Saleha Malik" userId="9585abfa-ca57-48ae-b1f7-663e204bc8fb" providerId="ADAL" clId="{FC4CD564-FDA0-4D04-BD91-DA5D9C4D7B2F}" dt="2023-05-25T15:10:02.050" v="23" actId="14100"/>
            <ac:spMkLst>
              <pc:docMk/>
              <pc:sldMasterMk cId="3388827764" sldId="2147483672"/>
              <pc:sldLayoutMk cId="4073306663" sldId="2147483673"/>
              <ac:spMk id="13" creationId="{432342E2-7118-8B2B-631D-F23E62D8370D}"/>
            </ac:spMkLst>
          </pc:spChg>
          <pc:spChg chg="mod">
            <ac:chgData name="Saleha Malik" userId="9585abfa-ca57-48ae-b1f7-663e204bc8fb" providerId="ADAL" clId="{FC4CD564-FDA0-4D04-BD91-DA5D9C4D7B2F}" dt="2023-05-25T15:10:02.050" v="23" actId="14100"/>
            <ac:spMkLst>
              <pc:docMk/>
              <pc:sldMasterMk cId="3388827764" sldId="2147483672"/>
              <pc:sldLayoutMk cId="4073306663" sldId="2147483673"/>
              <ac:spMk id="14" creationId="{4DB7EF14-4CEC-CF07-3BE9-C432BEF70052}"/>
            </ac:spMkLst>
          </pc:spChg>
        </pc:sldLayoutChg>
        <pc:sldLayoutChg chg="modSp mod">
          <pc:chgData name="Saleha Malik" userId="9585abfa-ca57-48ae-b1f7-663e204bc8fb" providerId="ADAL" clId="{FC4CD564-FDA0-4D04-BD91-DA5D9C4D7B2F}" dt="2023-05-25T15:07:56.120" v="7" actId="20577"/>
          <pc:sldLayoutMkLst>
            <pc:docMk/>
            <pc:sldMasterMk cId="3388827764" sldId="2147483672"/>
            <pc:sldLayoutMk cId="2151782519" sldId="2147483684"/>
          </pc:sldLayoutMkLst>
          <pc:spChg chg="mod">
            <ac:chgData name="Saleha Malik" userId="9585abfa-ca57-48ae-b1f7-663e204bc8fb" providerId="ADAL" clId="{FC4CD564-FDA0-4D04-BD91-DA5D9C4D7B2F}" dt="2023-05-25T15:07:56.120" v="7" actId="20577"/>
            <ac:spMkLst>
              <pc:docMk/>
              <pc:sldMasterMk cId="3388827764" sldId="2147483672"/>
              <pc:sldLayoutMk cId="2151782519" sldId="2147483684"/>
              <ac:spMk id="4" creationId="{00000000-0000-0000-0000-000000000000}"/>
            </ac:spMkLst>
          </pc:spChg>
        </pc:sldLayoutChg>
        <pc:sldLayoutChg chg="modSp mod">
          <pc:chgData name="Saleha Malik" userId="9585abfa-ca57-48ae-b1f7-663e204bc8fb" providerId="ADAL" clId="{FC4CD564-FDA0-4D04-BD91-DA5D9C4D7B2F}" dt="2023-05-25T15:11:28.175" v="39" actId="14100"/>
          <pc:sldLayoutMkLst>
            <pc:docMk/>
            <pc:sldMasterMk cId="3388827764" sldId="2147483672"/>
            <pc:sldLayoutMk cId="252708546" sldId="2147483685"/>
          </pc:sldLayoutMkLst>
          <pc:spChg chg="mod">
            <ac:chgData name="Saleha Malik" userId="9585abfa-ca57-48ae-b1f7-663e204bc8fb" providerId="ADAL" clId="{FC4CD564-FDA0-4D04-BD91-DA5D9C4D7B2F}" dt="2023-05-25T15:11:02.465" v="33" actId="14100"/>
            <ac:spMkLst>
              <pc:docMk/>
              <pc:sldMasterMk cId="3388827764" sldId="2147483672"/>
              <pc:sldLayoutMk cId="252708546" sldId="2147483685"/>
              <ac:spMk id="2" creationId="{C4F882D3-DB59-406E-77A5-CBE84D3D38EC}"/>
            </ac:spMkLst>
          </pc:spChg>
          <pc:spChg chg="mod">
            <ac:chgData name="Saleha Malik" userId="9585abfa-ca57-48ae-b1f7-663e204bc8fb" providerId="ADAL" clId="{FC4CD564-FDA0-4D04-BD91-DA5D9C4D7B2F}" dt="2023-05-25T15:11:02.465" v="33" actId="14100"/>
            <ac:spMkLst>
              <pc:docMk/>
              <pc:sldMasterMk cId="3388827764" sldId="2147483672"/>
              <pc:sldLayoutMk cId="252708546" sldId="2147483685"/>
              <ac:spMk id="8" creationId="{BA631A18-E123-E3F9-9533-2C8C14272886}"/>
            </ac:spMkLst>
          </pc:spChg>
          <pc:spChg chg="mod">
            <ac:chgData name="Saleha Malik" userId="9585abfa-ca57-48ae-b1f7-663e204bc8fb" providerId="ADAL" clId="{FC4CD564-FDA0-4D04-BD91-DA5D9C4D7B2F}" dt="2023-05-25T15:11:11.837" v="35" actId="14100"/>
            <ac:spMkLst>
              <pc:docMk/>
              <pc:sldMasterMk cId="3388827764" sldId="2147483672"/>
              <pc:sldLayoutMk cId="252708546" sldId="2147483685"/>
              <ac:spMk id="9" creationId="{61EA229A-C00A-9912-D428-07D781A9E16E}"/>
            </ac:spMkLst>
          </pc:spChg>
          <pc:spChg chg="mod">
            <ac:chgData name="Saleha Malik" userId="9585abfa-ca57-48ae-b1f7-663e204bc8fb" providerId="ADAL" clId="{FC4CD564-FDA0-4D04-BD91-DA5D9C4D7B2F}" dt="2023-05-25T15:11:25.083" v="38" actId="14100"/>
            <ac:spMkLst>
              <pc:docMk/>
              <pc:sldMasterMk cId="3388827764" sldId="2147483672"/>
              <pc:sldLayoutMk cId="252708546" sldId="2147483685"/>
              <ac:spMk id="11" creationId="{3E8FB137-F980-EFF0-0D41-04C26258AB65}"/>
            </ac:spMkLst>
          </pc:spChg>
          <pc:spChg chg="mod">
            <ac:chgData name="Saleha Malik" userId="9585abfa-ca57-48ae-b1f7-663e204bc8fb" providerId="ADAL" clId="{FC4CD564-FDA0-4D04-BD91-DA5D9C4D7B2F}" dt="2023-05-25T15:11:02.465" v="33" actId="14100"/>
            <ac:spMkLst>
              <pc:docMk/>
              <pc:sldMasterMk cId="3388827764" sldId="2147483672"/>
              <pc:sldLayoutMk cId="252708546" sldId="2147483685"/>
              <ac:spMk id="12" creationId="{FEA355C9-1DA1-290F-3E1C-A9A3DC731CDE}"/>
            </ac:spMkLst>
          </pc:spChg>
          <pc:spChg chg="mod">
            <ac:chgData name="Saleha Malik" userId="9585abfa-ca57-48ae-b1f7-663e204bc8fb" providerId="ADAL" clId="{FC4CD564-FDA0-4D04-BD91-DA5D9C4D7B2F}" dt="2023-05-25T15:11:21.469" v="37" actId="14100"/>
            <ac:spMkLst>
              <pc:docMk/>
              <pc:sldMasterMk cId="3388827764" sldId="2147483672"/>
              <pc:sldLayoutMk cId="252708546" sldId="2147483685"/>
              <ac:spMk id="13" creationId="{432342E2-7118-8B2B-631D-F23E62D8370D}"/>
            </ac:spMkLst>
          </pc:spChg>
          <pc:spChg chg="mod">
            <ac:chgData name="Saleha Malik" userId="9585abfa-ca57-48ae-b1f7-663e204bc8fb" providerId="ADAL" clId="{FC4CD564-FDA0-4D04-BD91-DA5D9C4D7B2F}" dt="2023-05-25T15:11:28.175" v="39" actId="14100"/>
            <ac:spMkLst>
              <pc:docMk/>
              <pc:sldMasterMk cId="3388827764" sldId="2147483672"/>
              <pc:sldLayoutMk cId="252708546" sldId="2147483685"/>
              <ac:spMk id="14" creationId="{4DB7EF14-4CEC-CF07-3BE9-C432BEF70052}"/>
            </ac:spMkLst>
          </pc:spChg>
        </pc:sldLayoutChg>
        <pc:sldLayoutChg chg="modSp mod">
          <pc:chgData name="Saleha Malik" userId="9585abfa-ca57-48ae-b1f7-663e204bc8fb" providerId="ADAL" clId="{FC4CD564-FDA0-4D04-BD91-DA5D9C4D7B2F}" dt="2023-05-25T15:12:26.330" v="45" actId="14100"/>
          <pc:sldLayoutMkLst>
            <pc:docMk/>
            <pc:sldMasterMk cId="3388827764" sldId="2147483672"/>
            <pc:sldLayoutMk cId="3689790224" sldId="2147483686"/>
          </pc:sldLayoutMkLst>
          <pc:spChg chg="mod">
            <ac:chgData name="Saleha Malik" userId="9585abfa-ca57-48ae-b1f7-663e204bc8fb" providerId="ADAL" clId="{FC4CD564-FDA0-4D04-BD91-DA5D9C4D7B2F}" dt="2023-05-25T15:11:51.953" v="41" actId="14100"/>
            <ac:spMkLst>
              <pc:docMk/>
              <pc:sldMasterMk cId="3388827764" sldId="2147483672"/>
              <pc:sldLayoutMk cId="3689790224" sldId="2147483686"/>
              <ac:spMk id="2" creationId="{C4F882D3-DB59-406E-77A5-CBE84D3D38EC}"/>
            </ac:spMkLst>
          </pc:spChg>
          <pc:spChg chg="mod">
            <ac:chgData name="Saleha Malik" userId="9585abfa-ca57-48ae-b1f7-663e204bc8fb" providerId="ADAL" clId="{FC4CD564-FDA0-4D04-BD91-DA5D9C4D7B2F}" dt="2023-05-25T15:11:51.953" v="41" actId="14100"/>
            <ac:spMkLst>
              <pc:docMk/>
              <pc:sldMasterMk cId="3388827764" sldId="2147483672"/>
              <pc:sldLayoutMk cId="3689790224" sldId="2147483686"/>
              <ac:spMk id="5" creationId="{265EA6A5-B907-1F58-F4F3-7B4CDAED9796}"/>
            </ac:spMkLst>
          </pc:spChg>
          <pc:spChg chg="mod">
            <ac:chgData name="Saleha Malik" userId="9585abfa-ca57-48ae-b1f7-663e204bc8fb" providerId="ADAL" clId="{FC4CD564-FDA0-4D04-BD91-DA5D9C4D7B2F}" dt="2023-05-25T15:12:09.566" v="43" actId="14100"/>
            <ac:spMkLst>
              <pc:docMk/>
              <pc:sldMasterMk cId="3388827764" sldId="2147483672"/>
              <pc:sldLayoutMk cId="3689790224" sldId="2147483686"/>
              <ac:spMk id="6" creationId="{008063CD-515D-D3E2-7666-921BADAB274A}"/>
            </ac:spMkLst>
          </pc:spChg>
          <pc:spChg chg="mod">
            <ac:chgData name="Saleha Malik" userId="9585abfa-ca57-48ae-b1f7-663e204bc8fb" providerId="ADAL" clId="{FC4CD564-FDA0-4D04-BD91-DA5D9C4D7B2F}" dt="2023-05-25T15:11:51.953" v="41" actId="14100"/>
            <ac:spMkLst>
              <pc:docMk/>
              <pc:sldMasterMk cId="3388827764" sldId="2147483672"/>
              <pc:sldLayoutMk cId="3689790224" sldId="2147483686"/>
              <ac:spMk id="8" creationId="{BA631A18-E123-E3F9-9533-2C8C14272886}"/>
            </ac:spMkLst>
          </pc:spChg>
          <pc:spChg chg="mod">
            <ac:chgData name="Saleha Malik" userId="9585abfa-ca57-48ae-b1f7-663e204bc8fb" providerId="ADAL" clId="{FC4CD564-FDA0-4D04-BD91-DA5D9C4D7B2F}" dt="2023-05-25T15:12:01.997" v="42" actId="14100"/>
            <ac:spMkLst>
              <pc:docMk/>
              <pc:sldMasterMk cId="3388827764" sldId="2147483672"/>
              <pc:sldLayoutMk cId="3689790224" sldId="2147483686"/>
              <ac:spMk id="9" creationId="{61EA229A-C00A-9912-D428-07D781A9E16E}"/>
            </ac:spMkLst>
          </pc:spChg>
          <pc:spChg chg="mod">
            <ac:chgData name="Saleha Malik" userId="9585abfa-ca57-48ae-b1f7-663e204bc8fb" providerId="ADAL" clId="{FC4CD564-FDA0-4D04-BD91-DA5D9C4D7B2F}" dt="2023-05-25T15:11:51.953" v="41" actId="14100"/>
            <ac:spMkLst>
              <pc:docMk/>
              <pc:sldMasterMk cId="3388827764" sldId="2147483672"/>
              <pc:sldLayoutMk cId="3689790224" sldId="2147483686"/>
              <ac:spMk id="11" creationId="{3E8FB137-F980-EFF0-0D41-04C26258AB65}"/>
            </ac:spMkLst>
          </pc:spChg>
          <pc:spChg chg="mod">
            <ac:chgData name="Saleha Malik" userId="9585abfa-ca57-48ae-b1f7-663e204bc8fb" providerId="ADAL" clId="{FC4CD564-FDA0-4D04-BD91-DA5D9C4D7B2F}" dt="2023-05-25T15:12:26.330" v="45" actId="14100"/>
            <ac:spMkLst>
              <pc:docMk/>
              <pc:sldMasterMk cId="3388827764" sldId="2147483672"/>
              <pc:sldLayoutMk cId="3689790224" sldId="2147483686"/>
              <ac:spMk id="13" creationId="{432342E2-7118-8B2B-631D-F23E62D8370D}"/>
            </ac:spMkLst>
          </pc:spChg>
          <pc:spChg chg="mod">
            <ac:chgData name="Saleha Malik" userId="9585abfa-ca57-48ae-b1f7-663e204bc8fb" providerId="ADAL" clId="{FC4CD564-FDA0-4D04-BD91-DA5D9C4D7B2F}" dt="2023-05-25T15:12:20.576" v="44" actId="14100"/>
            <ac:spMkLst>
              <pc:docMk/>
              <pc:sldMasterMk cId="3388827764" sldId="2147483672"/>
              <pc:sldLayoutMk cId="3689790224" sldId="2147483686"/>
              <ac:spMk id="14" creationId="{4DB7EF14-4CEC-CF07-3BE9-C432BEF70052}"/>
            </ac:spMkLst>
          </pc:spChg>
        </pc:sldLayoutChg>
        <pc:sldLayoutChg chg="modSp mod">
          <pc:chgData name="Saleha Malik" userId="9585abfa-ca57-48ae-b1f7-663e204bc8fb" providerId="ADAL" clId="{FC4CD564-FDA0-4D04-BD91-DA5D9C4D7B2F}" dt="2023-05-25T15:09:17.714" v="16" actId="14100"/>
          <pc:sldLayoutMkLst>
            <pc:docMk/>
            <pc:sldMasterMk cId="3388827764" sldId="2147483672"/>
            <pc:sldLayoutMk cId="810024810" sldId="2147483687"/>
          </pc:sldLayoutMkLst>
          <pc:spChg chg="mod">
            <ac:chgData name="Saleha Malik" userId="9585abfa-ca57-48ae-b1f7-663e204bc8fb" providerId="ADAL" clId="{FC4CD564-FDA0-4D04-BD91-DA5D9C4D7B2F}" dt="2023-05-25T15:08:49.185" v="9" actId="14100"/>
            <ac:spMkLst>
              <pc:docMk/>
              <pc:sldMasterMk cId="3388827764" sldId="2147483672"/>
              <pc:sldLayoutMk cId="810024810" sldId="2147483687"/>
              <ac:spMk id="3" creationId="{95A3457B-62D1-B7D3-071F-5F72427D77F3}"/>
            </ac:spMkLst>
          </pc:spChg>
          <pc:spChg chg="mod">
            <ac:chgData name="Saleha Malik" userId="9585abfa-ca57-48ae-b1f7-663e204bc8fb" providerId="ADAL" clId="{FC4CD564-FDA0-4D04-BD91-DA5D9C4D7B2F}" dt="2023-05-25T15:09:10.558" v="13" actId="14100"/>
            <ac:spMkLst>
              <pc:docMk/>
              <pc:sldMasterMk cId="3388827764" sldId="2147483672"/>
              <pc:sldLayoutMk cId="810024810" sldId="2147483687"/>
              <ac:spMk id="5" creationId="{265EA6A5-B907-1F58-F4F3-7B4CDAED9796}"/>
            </ac:spMkLst>
          </pc:spChg>
          <pc:spChg chg="mod">
            <ac:chgData name="Saleha Malik" userId="9585abfa-ca57-48ae-b1f7-663e204bc8fb" providerId="ADAL" clId="{FC4CD564-FDA0-4D04-BD91-DA5D9C4D7B2F}" dt="2023-05-25T15:09:00.785" v="10" actId="14100"/>
            <ac:spMkLst>
              <pc:docMk/>
              <pc:sldMasterMk cId="3388827764" sldId="2147483672"/>
              <pc:sldLayoutMk cId="810024810" sldId="2147483687"/>
              <ac:spMk id="8" creationId="{BA631A18-E123-E3F9-9533-2C8C14272886}"/>
            </ac:spMkLst>
          </pc:spChg>
          <pc:spChg chg="mod">
            <ac:chgData name="Saleha Malik" userId="9585abfa-ca57-48ae-b1f7-663e204bc8fb" providerId="ADAL" clId="{FC4CD564-FDA0-4D04-BD91-DA5D9C4D7B2F}" dt="2023-05-25T15:09:12.067" v="14" actId="14100"/>
            <ac:spMkLst>
              <pc:docMk/>
              <pc:sldMasterMk cId="3388827764" sldId="2147483672"/>
              <pc:sldLayoutMk cId="810024810" sldId="2147483687"/>
              <ac:spMk id="11" creationId="{3E8FB137-F980-EFF0-0D41-04C26258AB65}"/>
            </ac:spMkLst>
          </pc:spChg>
          <pc:spChg chg="mod">
            <ac:chgData name="Saleha Malik" userId="9585abfa-ca57-48ae-b1f7-663e204bc8fb" providerId="ADAL" clId="{FC4CD564-FDA0-4D04-BD91-DA5D9C4D7B2F}" dt="2023-05-25T15:09:17.714" v="16" actId="14100"/>
            <ac:spMkLst>
              <pc:docMk/>
              <pc:sldMasterMk cId="3388827764" sldId="2147483672"/>
              <pc:sldLayoutMk cId="810024810" sldId="2147483687"/>
              <ac:spMk id="13" creationId="{432342E2-7118-8B2B-631D-F23E62D8370D}"/>
            </ac:spMkLst>
          </pc:spChg>
          <pc:spChg chg="mod">
            <ac:chgData name="Saleha Malik" userId="9585abfa-ca57-48ae-b1f7-663e204bc8fb" providerId="ADAL" clId="{FC4CD564-FDA0-4D04-BD91-DA5D9C4D7B2F}" dt="2023-05-25T15:09:16.179" v="15" actId="14100"/>
            <ac:spMkLst>
              <pc:docMk/>
              <pc:sldMasterMk cId="3388827764" sldId="2147483672"/>
              <pc:sldLayoutMk cId="810024810" sldId="2147483687"/>
              <ac:spMk id="14" creationId="{4DB7EF14-4CEC-CF07-3BE9-C432BEF70052}"/>
            </ac:spMkLst>
          </pc:spChg>
        </pc:sldLayoutChg>
        <pc:sldLayoutChg chg="delSp modSp add mod ord modTransition">
          <pc:chgData name="Saleha Malik" userId="9585abfa-ca57-48ae-b1f7-663e204bc8fb" providerId="ADAL" clId="{FC4CD564-FDA0-4D04-BD91-DA5D9C4D7B2F}" dt="2023-05-25T15:15:58.968" v="70" actId="6014"/>
          <pc:sldLayoutMkLst>
            <pc:docMk/>
            <pc:sldMasterMk cId="3388827764" sldId="2147483672"/>
            <pc:sldLayoutMk cId="28211660" sldId="2147483688"/>
          </pc:sldLayoutMkLst>
          <pc:spChg chg="del">
            <ac:chgData name="Saleha Malik" userId="9585abfa-ca57-48ae-b1f7-663e204bc8fb" providerId="ADAL" clId="{FC4CD564-FDA0-4D04-BD91-DA5D9C4D7B2F}" dt="2023-05-25T15:12:51.105" v="50" actId="478"/>
            <ac:spMkLst>
              <pc:docMk/>
              <pc:sldMasterMk cId="3388827764" sldId="2147483672"/>
              <pc:sldLayoutMk cId="28211660" sldId="2147483688"/>
              <ac:spMk id="3" creationId="{95A3457B-62D1-B7D3-071F-5F72427D77F3}"/>
            </ac:spMkLst>
          </pc:spChg>
          <pc:spChg chg="mod">
            <ac:chgData name="Saleha Malik" userId="9585abfa-ca57-48ae-b1f7-663e204bc8fb" providerId="ADAL" clId="{FC4CD564-FDA0-4D04-BD91-DA5D9C4D7B2F}" dt="2023-05-25T15:13:25.920" v="59" actId="14100"/>
            <ac:spMkLst>
              <pc:docMk/>
              <pc:sldMasterMk cId="3388827764" sldId="2147483672"/>
              <pc:sldLayoutMk cId="28211660" sldId="2147483688"/>
              <ac:spMk id="5" creationId="{265EA6A5-B907-1F58-F4F3-7B4CDAED9796}"/>
            </ac:spMkLst>
          </pc:spChg>
          <pc:spChg chg="del">
            <ac:chgData name="Saleha Malik" userId="9585abfa-ca57-48ae-b1f7-663e204bc8fb" providerId="ADAL" clId="{FC4CD564-FDA0-4D04-BD91-DA5D9C4D7B2F}" dt="2023-05-25T15:12:50.625" v="49" actId="478"/>
            <ac:spMkLst>
              <pc:docMk/>
              <pc:sldMasterMk cId="3388827764" sldId="2147483672"/>
              <pc:sldLayoutMk cId="28211660" sldId="2147483688"/>
              <ac:spMk id="8" creationId="{BA631A18-E123-E3F9-9533-2C8C14272886}"/>
            </ac:spMkLst>
          </pc:spChg>
          <pc:spChg chg="mod">
            <ac:chgData name="Saleha Malik" userId="9585abfa-ca57-48ae-b1f7-663e204bc8fb" providerId="ADAL" clId="{FC4CD564-FDA0-4D04-BD91-DA5D9C4D7B2F}" dt="2023-05-25T15:13:16.298" v="58" actId="14100"/>
            <ac:spMkLst>
              <pc:docMk/>
              <pc:sldMasterMk cId="3388827764" sldId="2147483672"/>
              <pc:sldLayoutMk cId="28211660" sldId="2147483688"/>
              <ac:spMk id="11" creationId="{3E8FB137-F980-EFF0-0D41-04C26258AB65}"/>
            </ac:spMkLst>
          </pc:spChg>
          <pc:spChg chg="mod">
            <ac:chgData name="Saleha Malik" userId="9585abfa-ca57-48ae-b1f7-663e204bc8fb" providerId="ADAL" clId="{FC4CD564-FDA0-4D04-BD91-DA5D9C4D7B2F}" dt="2023-05-25T15:14:32.755" v="60" actId="14100"/>
            <ac:spMkLst>
              <pc:docMk/>
              <pc:sldMasterMk cId="3388827764" sldId="2147483672"/>
              <pc:sldLayoutMk cId="28211660" sldId="2147483688"/>
              <ac:spMk id="13" creationId="{432342E2-7118-8B2B-631D-F23E62D8370D}"/>
            </ac:spMkLst>
          </pc:spChg>
          <pc:spChg chg="mod">
            <ac:chgData name="Saleha Malik" userId="9585abfa-ca57-48ae-b1f7-663e204bc8fb" providerId="ADAL" clId="{FC4CD564-FDA0-4D04-BD91-DA5D9C4D7B2F}" dt="2023-05-25T15:13:07.987" v="56" actId="14100"/>
            <ac:spMkLst>
              <pc:docMk/>
              <pc:sldMasterMk cId="3388827764" sldId="2147483672"/>
              <pc:sldLayoutMk cId="28211660" sldId="2147483688"/>
              <ac:spMk id="14" creationId="{4DB7EF14-4CEC-CF07-3BE9-C432BEF70052}"/>
            </ac:spMkLst>
          </pc:spChg>
        </pc:sldLayoutChg>
        <pc:sldLayoutChg chg="modSp add mod modTransition">
          <pc:chgData name="Saleha Malik" userId="9585abfa-ca57-48ae-b1f7-663e204bc8fb" providerId="ADAL" clId="{FC4CD564-FDA0-4D04-BD91-DA5D9C4D7B2F}" dt="2023-05-25T15:15:45.599" v="69" actId="6014"/>
          <pc:sldLayoutMkLst>
            <pc:docMk/>
            <pc:sldMasterMk cId="3388827764" sldId="2147483672"/>
            <pc:sldLayoutMk cId="610064246" sldId="2147483689"/>
          </pc:sldLayoutMkLst>
          <pc:spChg chg="mod">
            <ac:chgData name="Saleha Malik" userId="9585abfa-ca57-48ae-b1f7-663e204bc8fb" providerId="ADAL" clId="{FC4CD564-FDA0-4D04-BD91-DA5D9C4D7B2F}" dt="2023-05-25T15:15:04" v="65" actId="14100"/>
            <ac:spMkLst>
              <pc:docMk/>
              <pc:sldMasterMk cId="3388827764" sldId="2147483672"/>
              <pc:sldLayoutMk cId="610064246" sldId="2147483689"/>
              <ac:spMk id="5" creationId="{265EA6A5-B907-1F58-F4F3-7B4CDAED9796}"/>
            </ac:spMkLst>
          </pc:spChg>
          <pc:spChg chg="mod">
            <ac:chgData name="Saleha Malik" userId="9585abfa-ca57-48ae-b1f7-663e204bc8fb" providerId="ADAL" clId="{FC4CD564-FDA0-4D04-BD91-DA5D9C4D7B2F}" dt="2023-05-25T15:15:10.631" v="67" actId="14100"/>
            <ac:spMkLst>
              <pc:docMk/>
              <pc:sldMasterMk cId="3388827764" sldId="2147483672"/>
              <pc:sldLayoutMk cId="610064246" sldId="2147483689"/>
              <ac:spMk id="11" creationId="{3E8FB137-F980-EFF0-0D41-04C26258AB65}"/>
            </ac:spMkLst>
          </pc:spChg>
          <pc:spChg chg="mod">
            <ac:chgData name="Saleha Malik" userId="9585abfa-ca57-48ae-b1f7-663e204bc8fb" providerId="ADAL" clId="{FC4CD564-FDA0-4D04-BD91-DA5D9C4D7B2F}" dt="2023-05-25T15:14:58.067" v="63" actId="14100"/>
            <ac:spMkLst>
              <pc:docMk/>
              <pc:sldMasterMk cId="3388827764" sldId="2147483672"/>
              <pc:sldLayoutMk cId="610064246" sldId="2147483689"/>
              <ac:spMk id="13" creationId="{432342E2-7118-8B2B-631D-F23E62D8370D}"/>
            </ac:spMkLst>
          </pc:spChg>
          <pc:spChg chg="mod">
            <ac:chgData name="Saleha Malik" userId="9585abfa-ca57-48ae-b1f7-663e204bc8fb" providerId="ADAL" clId="{FC4CD564-FDA0-4D04-BD91-DA5D9C4D7B2F}" dt="2023-05-25T15:14:56.338" v="62" actId="14100"/>
            <ac:spMkLst>
              <pc:docMk/>
              <pc:sldMasterMk cId="3388827764" sldId="2147483672"/>
              <pc:sldLayoutMk cId="610064246" sldId="2147483689"/>
              <ac:spMk id="14" creationId="{4DB7EF14-4CEC-CF07-3BE9-C432BEF70052}"/>
            </ac:spMkLst>
          </pc:spChg>
        </pc:sldLayoutChg>
        <pc:sldLayoutChg chg="addSp delSp modSp add mod modTransition">
          <pc:chgData name="Saleha Malik" userId="9585abfa-ca57-48ae-b1f7-663e204bc8fb" providerId="ADAL" clId="{FC4CD564-FDA0-4D04-BD91-DA5D9C4D7B2F}" dt="2023-05-25T18:10:20.500" v="95" actId="14100"/>
          <pc:sldLayoutMkLst>
            <pc:docMk/>
            <pc:sldMasterMk cId="3388827764" sldId="2147483672"/>
            <pc:sldLayoutMk cId="3607466241" sldId="2147483690"/>
          </pc:sldLayoutMkLst>
          <pc:spChg chg="add del mod">
            <ac:chgData name="Saleha Malik" userId="9585abfa-ca57-48ae-b1f7-663e204bc8fb" providerId="ADAL" clId="{FC4CD564-FDA0-4D04-BD91-DA5D9C4D7B2F}" dt="2023-05-25T15:19:36.812" v="81" actId="478"/>
            <ac:spMkLst>
              <pc:docMk/>
              <pc:sldMasterMk cId="3388827764" sldId="2147483672"/>
              <pc:sldLayoutMk cId="3607466241" sldId="2147483690"/>
              <ac:spMk id="2" creationId="{3ACC3514-A1D2-EEBB-CAAC-6509E212E601}"/>
            </ac:spMkLst>
          </pc:spChg>
          <pc:spChg chg="add mod">
            <ac:chgData name="Saleha Malik" userId="9585abfa-ca57-48ae-b1f7-663e204bc8fb" providerId="ADAL" clId="{FC4CD564-FDA0-4D04-BD91-DA5D9C4D7B2F}" dt="2023-05-25T15:19:58.194" v="89" actId="1076"/>
            <ac:spMkLst>
              <pc:docMk/>
              <pc:sldMasterMk cId="3388827764" sldId="2147483672"/>
              <pc:sldLayoutMk cId="3607466241" sldId="2147483690"/>
              <ac:spMk id="3" creationId="{480E2E8F-80CB-335D-FE7B-A7E80555F802}"/>
            </ac:spMkLst>
          </pc:spChg>
          <pc:spChg chg="mod">
            <ac:chgData name="Saleha Malik" userId="9585abfa-ca57-48ae-b1f7-663e204bc8fb" providerId="ADAL" clId="{FC4CD564-FDA0-4D04-BD91-DA5D9C4D7B2F}" dt="2023-05-25T15:19:16.470" v="75" actId="14100"/>
            <ac:spMkLst>
              <pc:docMk/>
              <pc:sldMasterMk cId="3388827764" sldId="2147483672"/>
              <pc:sldLayoutMk cId="3607466241" sldId="2147483690"/>
              <ac:spMk id="5" creationId="{265EA6A5-B907-1F58-F4F3-7B4CDAED9796}"/>
            </ac:spMkLst>
          </pc:spChg>
          <pc:spChg chg="mod">
            <ac:chgData name="Saleha Malik" userId="9585abfa-ca57-48ae-b1f7-663e204bc8fb" providerId="ADAL" clId="{FC4CD564-FDA0-4D04-BD91-DA5D9C4D7B2F}" dt="2023-05-25T15:19:12.344" v="74" actId="14100"/>
            <ac:spMkLst>
              <pc:docMk/>
              <pc:sldMasterMk cId="3388827764" sldId="2147483672"/>
              <pc:sldLayoutMk cId="3607466241" sldId="2147483690"/>
              <ac:spMk id="11" creationId="{3E8FB137-F980-EFF0-0D41-04C26258AB65}"/>
            </ac:spMkLst>
          </pc:spChg>
          <pc:spChg chg="mod">
            <ac:chgData name="Saleha Malik" userId="9585abfa-ca57-48ae-b1f7-663e204bc8fb" providerId="ADAL" clId="{FC4CD564-FDA0-4D04-BD91-DA5D9C4D7B2F}" dt="2023-05-25T18:10:15.991" v="93" actId="1076"/>
            <ac:spMkLst>
              <pc:docMk/>
              <pc:sldMasterMk cId="3388827764" sldId="2147483672"/>
              <pc:sldLayoutMk cId="3607466241" sldId="2147483690"/>
              <ac:spMk id="13" creationId="{432342E2-7118-8B2B-631D-F23E62D8370D}"/>
            </ac:spMkLst>
          </pc:spChg>
          <pc:spChg chg="mod">
            <ac:chgData name="Saleha Malik" userId="9585abfa-ca57-48ae-b1f7-663e204bc8fb" providerId="ADAL" clId="{FC4CD564-FDA0-4D04-BD91-DA5D9C4D7B2F}" dt="2023-05-25T18:10:20.500" v="95" actId="14100"/>
            <ac:spMkLst>
              <pc:docMk/>
              <pc:sldMasterMk cId="3388827764" sldId="2147483672"/>
              <pc:sldLayoutMk cId="3607466241" sldId="2147483690"/>
              <ac:spMk id="14" creationId="{4DB7EF14-4CEC-CF07-3BE9-C432BEF70052}"/>
            </ac:spMkLst>
          </pc:spChg>
        </pc:sldLayoutChg>
        <pc:sldLayoutChg chg="modSp del">
          <pc:chgData name="Saleha Malik" userId="9585abfa-ca57-48ae-b1f7-663e204bc8fb" providerId="ADAL" clId="{FC4CD564-FDA0-4D04-BD91-DA5D9C4D7B2F}" dt="2023-05-25T15:07:08.676" v="5" actId="2696"/>
          <pc:sldLayoutMkLst>
            <pc:docMk/>
            <pc:sldMasterMk cId="3388827764" sldId="2147483672"/>
            <pc:sldLayoutMk cId="2054616853" sldId="2147483700"/>
          </pc:sldLayoutMkLst>
          <pc:spChg chg="mod">
            <ac:chgData name="Saleha Malik" userId="9585abfa-ca57-48ae-b1f7-663e204bc8fb" providerId="ADAL" clId="{FC4CD564-FDA0-4D04-BD91-DA5D9C4D7B2F}" dt="2023-05-25T15:07:04.280" v="0"/>
            <ac:spMkLst>
              <pc:docMk/>
              <pc:sldMasterMk cId="3388827764" sldId="2147483672"/>
              <pc:sldLayoutMk cId="2054616853" sldId="2147483700"/>
              <ac:spMk id="4" creationId="{00000000-0000-0000-0000-000000000000}"/>
            </ac:spMkLst>
          </pc:spChg>
          <pc:spChg chg="mod">
            <ac:chgData name="Saleha Malik" userId="9585abfa-ca57-48ae-b1f7-663e204bc8fb" providerId="ADAL" clId="{FC4CD564-FDA0-4D04-BD91-DA5D9C4D7B2F}" dt="2023-05-25T15:07:04.280" v="0"/>
            <ac:spMkLst>
              <pc:docMk/>
              <pc:sldMasterMk cId="3388827764" sldId="2147483672"/>
              <pc:sldLayoutMk cId="2054616853" sldId="2147483700"/>
              <ac:spMk id="5" creationId="{00000000-0000-0000-0000-000000000000}"/>
            </ac:spMkLst>
          </pc:spChg>
          <pc:spChg chg="mod">
            <ac:chgData name="Saleha Malik" userId="9585abfa-ca57-48ae-b1f7-663e204bc8fb" providerId="ADAL" clId="{FC4CD564-FDA0-4D04-BD91-DA5D9C4D7B2F}" dt="2023-05-25T15:07:04.280" v="0"/>
            <ac:spMkLst>
              <pc:docMk/>
              <pc:sldMasterMk cId="3388827764" sldId="2147483672"/>
              <pc:sldLayoutMk cId="2054616853" sldId="2147483700"/>
              <ac:spMk id="6" creationId="{00000000-0000-0000-0000-000000000000}"/>
            </ac:spMkLst>
          </pc:spChg>
        </pc:sldLayoutChg>
        <pc:sldLayoutChg chg="del">
          <pc:chgData name="Saleha Malik" userId="9585abfa-ca57-48ae-b1f7-663e204bc8fb" providerId="ADAL" clId="{FC4CD564-FDA0-4D04-BD91-DA5D9C4D7B2F}" dt="2023-05-25T15:07:08.155" v="4" actId="2696"/>
          <pc:sldLayoutMkLst>
            <pc:docMk/>
            <pc:sldMasterMk cId="3388827764" sldId="2147483672"/>
            <pc:sldLayoutMk cId="1651350183" sldId="2147483701"/>
          </pc:sldLayoutMkLst>
        </pc:sldLayoutChg>
        <pc:sldLayoutChg chg="del">
          <pc:chgData name="Saleha Malik" userId="9585abfa-ca57-48ae-b1f7-663e204bc8fb" providerId="ADAL" clId="{FC4CD564-FDA0-4D04-BD91-DA5D9C4D7B2F}" dt="2023-05-25T15:07:07.711" v="3" actId="2696"/>
          <pc:sldLayoutMkLst>
            <pc:docMk/>
            <pc:sldMasterMk cId="3388827764" sldId="2147483672"/>
            <pc:sldLayoutMk cId="1186210963" sldId="2147483702"/>
          </pc:sldLayoutMkLst>
        </pc:sldLayoutChg>
        <pc:sldLayoutChg chg="del">
          <pc:chgData name="Saleha Malik" userId="9585abfa-ca57-48ae-b1f7-663e204bc8fb" providerId="ADAL" clId="{FC4CD564-FDA0-4D04-BD91-DA5D9C4D7B2F}" dt="2023-05-25T15:07:07.230" v="2" actId="2696"/>
          <pc:sldLayoutMkLst>
            <pc:docMk/>
            <pc:sldMasterMk cId="3388827764" sldId="2147483672"/>
            <pc:sldLayoutMk cId="2786924693" sldId="2147483703"/>
          </pc:sldLayoutMkLst>
        </pc:sldLayoutChg>
        <pc:sldLayoutChg chg="del">
          <pc:chgData name="Saleha Malik" userId="9585abfa-ca57-48ae-b1f7-663e204bc8fb" providerId="ADAL" clId="{FC4CD564-FDA0-4D04-BD91-DA5D9C4D7B2F}" dt="2023-05-25T15:07:06.749" v="1" actId="2696"/>
          <pc:sldLayoutMkLst>
            <pc:docMk/>
            <pc:sldMasterMk cId="3388827764" sldId="2147483672"/>
            <pc:sldLayoutMk cId="899601857" sldId="214748370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C7BED5-77E2-335D-66E0-AA8C68C31D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3B6CF0-592F-D889-0F7F-ED5550DD50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C451E-D8E9-4CB7-B4C1-9764CFE00DF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DB822-633A-35CF-02DE-1FAFE01C79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7F901-A1EE-8C47-D028-65F6D67EA7C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33A94-65EA-4F7C-B420-0EFD38B32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10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4B09-922D-479F-87F1-44331A5E21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78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A631A18-E123-E3F9-9533-2C8C142728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724" y="735230"/>
            <a:ext cx="1908400" cy="2228229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61EA229A-C00A-9912-D428-07D781A9E16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1723" y="3306431"/>
            <a:ext cx="3721723" cy="4504135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E8FB137-F980-EFF0-0D41-04C26258AB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18044" y="735230"/>
            <a:ext cx="4866230" cy="3060393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432342E2-7118-8B2B-631D-F23E62D8370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06659" y="4138591"/>
            <a:ext cx="2877616" cy="3836645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4DB7EF14-4CEC-CF07-3BE9-C432BEF7005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31331" y="4138592"/>
            <a:ext cx="2877616" cy="5767530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C4F882D3-DB59-406E-77A5-CBE84D3D38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837837" y="735230"/>
            <a:ext cx="1515610" cy="2228229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95A3457B-62D1-B7D3-071F-5F72427D77F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1723" y="8153536"/>
            <a:ext cx="3253171" cy="1752586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A47D6999-570D-5B9C-0723-D6AE67D4D2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182608" y="8153536"/>
            <a:ext cx="2502062" cy="1752586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65EA6A5-B907-1F58-F4F3-7B4CDAED979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51158" y="735228"/>
            <a:ext cx="3269176" cy="3060393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008063CD-515D-D3E2-7666-921BADAB274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700107" y="4138591"/>
            <a:ext cx="1984564" cy="3671973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579E946E-EA7C-4AF0-1160-F080D8173EC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0215024" y="8318207"/>
            <a:ext cx="2877616" cy="1587914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9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297715FD-9DFD-70E0-6213-224313E0895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1725" y="719774"/>
            <a:ext cx="12452550" cy="9186345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E8FB137-F980-EFF0-0D41-04C26258AB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38491" y="719774"/>
            <a:ext cx="7045783" cy="4956407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432342E2-7118-8B2B-631D-F23E62D8370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38491" y="6003983"/>
            <a:ext cx="7045784" cy="3902136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65EA6A5-B907-1F58-F4F3-7B4CDAED979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1725" y="719774"/>
            <a:ext cx="5078962" cy="9186345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32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hotos (Ver 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E8FB137-F980-EFF0-0D41-04C26258AB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38491" y="719774"/>
            <a:ext cx="7045783" cy="4956407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432342E2-7118-8B2B-631D-F23E62D8370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12015" y="6003983"/>
            <a:ext cx="5372260" cy="3902136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4DB7EF14-4CEC-CF07-3BE9-C432BEF7005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1725" y="6003986"/>
            <a:ext cx="6752486" cy="3902136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65EA6A5-B907-1F58-F4F3-7B4CDAED979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1725" y="719774"/>
            <a:ext cx="5078962" cy="4956407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60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hotos (Ver 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E8FB137-F980-EFF0-0D41-04C26258AB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44529" y="719774"/>
            <a:ext cx="8339746" cy="5991578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432342E2-7118-8B2B-631D-F23E62D8370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12015" y="7004645"/>
            <a:ext cx="5372260" cy="2901474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4DB7EF14-4CEC-CF07-3BE9-C432BEF7005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1725" y="7004648"/>
            <a:ext cx="6752486" cy="2901473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65EA6A5-B907-1F58-F4F3-7B4CDAED979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1725" y="719774"/>
            <a:ext cx="3802252" cy="5991578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6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E8FB137-F980-EFF0-0D41-04C26258AB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24423" y="719774"/>
            <a:ext cx="7459852" cy="3455411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432342E2-7118-8B2B-631D-F23E62D8370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50898" y="4502987"/>
            <a:ext cx="3019245" cy="5403132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4DB7EF14-4CEC-CF07-3BE9-C432BEF7005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270071" y="4502990"/>
            <a:ext cx="5814204" cy="5403132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65EA6A5-B907-1F58-F4F3-7B4CDAED979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1725" y="719774"/>
            <a:ext cx="4664894" cy="3455411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480E2E8F-80CB-335D-FE7B-A7E80555F80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1725" y="4502987"/>
            <a:ext cx="3019245" cy="5403132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46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A631A18-E123-E3F9-9533-2C8C142728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723" y="719774"/>
            <a:ext cx="3721723" cy="4433651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E8FB137-F980-EFF0-0D41-04C26258AB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18044" y="719774"/>
            <a:ext cx="4866230" cy="4956407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432342E2-7118-8B2B-631D-F23E62D8370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06659" y="6003983"/>
            <a:ext cx="2877616" cy="3902136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4DB7EF14-4CEC-CF07-3BE9-C432BEF7005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51158" y="6003986"/>
            <a:ext cx="5257789" cy="3902136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95A3457B-62D1-B7D3-071F-5F72427D77F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1723" y="5472472"/>
            <a:ext cx="3721723" cy="4433651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65EA6A5-B907-1F58-F4F3-7B4CDAED979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51158" y="719774"/>
            <a:ext cx="3269176" cy="4956407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02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Photos (Ver 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A631A18-E123-E3F9-9533-2C8C142728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723" y="770264"/>
            <a:ext cx="5475291" cy="3974264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61EA229A-C00A-9912-D428-07D781A9E16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1724" y="5089585"/>
            <a:ext cx="5475290" cy="2311879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E8FB137-F980-EFF0-0D41-04C26258AB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04728" y="770264"/>
            <a:ext cx="3504221" cy="4603993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FEA355C9-1DA1-290F-3E1C-A9A3DC731CD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206661" y="770264"/>
            <a:ext cx="2877616" cy="4603993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432342E2-7118-8B2B-631D-F23E62D8370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962590" y="5710687"/>
            <a:ext cx="4121686" cy="4195431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4DB7EF14-4CEC-CF07-3BE9-C432BEF7005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04726" y="5710687"/>
            <a:ext cx="2260965" cy="4195431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CA2B7146-8AF2-0D17-0D05-A2BB8E8E8C4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724" y="7746521"/>
            <a:ext cx="5475290" cy="2159597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30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Photos (Ver 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A631A18-E123-E3F9-9533-2C8C142728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724" y="683471"/>
            <a:ext cx="1908400" cy="3543642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61EA229A-C00A-9912-D428-07D781A9E16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1724" y="4554747"/>
            <a:ext cx="5475289" cy="5354205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E8FB137-F980-EFF0-0D41-04C26258AB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04728" y="683472"/>
            <a:ext cx="3504221" cy="4043803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FEA355C9-1DA1-290F-3E1C-A9A3DC731CD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206661" y="683471"/>
            <a:ext cx="2877616" cy="4713911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432342E2-7118-8B2B-631D-F23E62D8370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06659" y="5676181"/>
            <a:ext cx="2877616" cy="4229937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4DB7EF14-4CEC-CF07-3BE9-C432BEF7005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04726" y="5003321"/>
            <a:ext cx="3504221" cy="4902799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C4F882D3-DB59-406E-77A5-CBE84D3D38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837836" y="683471"/>
            <a:ext cx="3269176" cy="3543642"/>
          </a:xfrm>
          <a:prstGeom prst="rect">
            <a:avLst/>
          </a:prstGeom>
        </p:spPr>
        <p:txBody>
          <a:bodyPr/>
          <a:lstStyle>
            <a:lvl1pPr>
              <a:defRPr sz="2083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0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1AB337A-D6E9-F833-894A-AE02F2B16268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rcRect/>
          <a:stretch/>
        </p:blipFill>
        <p:spPr>
          <a:xfrm>
            <a:off x="1" y="1"/>
            <a:ext cx="13716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82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8" r:id="rId2"/>
    <p:sldLayoutId id="2147483692" r:id="rId3"/>
    <p:sldLayoutId id="2147483691" r:id="rId4"/>
    <p:sldLayoutId id="2147483689" r:id="rId5"/>
    <p:sldLayoutId id="2147483690" r:id="rId6"/>
    <p:sldLayoutId id="2147483687" r:id="rId7"/>
    <p:sldLayoutId id="2147483673" r:id="rId8"/>
    <p:sldLayoutId id="2147483685" r:id="rId9"/>
    <p:sldLayoutId id="2147483686" r:id="rId10"/>
  </p:sldLayoutIdLst>
  <p:txStyles>
    <p:titleStyle>
      <a:lvl1pPr algn="l" defTabSz="1905061" rtl="0" eaLnBrk="1" latinLnBrk="0" hangingPunct="1">
        <a:lnSpc>
          <a:spcPct val="90000"/>
        </a:lnSpc>
        <a:spcBef>
          <a:spcPct val="0"/>
        </a:spcBef>
        <a:buNone/>
        <a:defRPr sz="91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6265" indent="-476265" algn="l" defTabSz="1905061" rtl="0" eaLnBrk="1" latinLnBrk="0" hangingPunct="1">
        <a:lnSpc>
          <a:spcPct val="90000"/>
        </a:lnSpc>
        <a:spcBef>
          <a:spcPts val="2083"/>
        </a:spcBef>
        <a:buFont typeface="Arial" panose="020B0604020202020204" pitchFamily="34" charset="0"/>
        <a:buChar char="•"/>
        <a:defRPr sz="5834" kern="1200">
          <a:solidFill>
            <a:schemeClr val="tx1"/>
          </a:solidFill>
          <a:latin typeface="+mn-lt"/>
          <a:ea typeface="+mn-ea"/>
          <a:cs typeface="+mn-cs"/>
        </a:defRPr>
      </a:lvl1pPr>
      <a:lvl2pPr marL="1428796" indent="-476265" algn="l" defTabSz="1905061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381326" indent="-476265" algn="l" defTabSz="1905061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4167" kern="1200">
          <a:solidFill>
            <a:schemeClr val="tx1"/>
          </a:solidFill>
          <a:latin typeface="+mn-lt"/>
          <a:ea typeface="+mn-ea"/>
          <a:cs typeface="+mn-cs"/>
        </a:defRPr>
      </a:lvl3pPr>
      <a:lvl4pPr marL="3333857" indent="-476265" algn="l" defTabSz="1905061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4pPr>
      <a:lvl5pPr marL="4286387" indent="-476265" algn="l" defTabSz="1905061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5pPr>
      <a:lvl6pPr marL="5238918" indent="-476265" algn="l" defTabSz="1905061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6pPr>
      <a:lvl7pPr marL="6191448" indent="-476265" algn="l" defTabSz="1905061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7pPr>
      <a:lvl8pPr marL="7143979" indent="-476265" algn="l" defTabSz="1905061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8pPr>
      <a:lvl9pPr marL="8096509" indent="-476265" algn="l" defTabSz="1905061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05061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1pPr>
      <a:lvl2pPr marL="952530" algn="l" defTabSz="1905061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2pPr>
      <a:lvl3pPr marL="1905061" algn="l" defTabSz="1905061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3pPr>
      <a:lvl4pPr marL="2857591" algn="l" defTabSz="1905061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4pPr>
      <a:lvl5pPr marL="3810122" algn="l" defTabSz="1905061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5pPr>
      <a:lvl6pPr marL="4762652" algn="l" defTabSz="1905061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6pPr>
      <a:lvl7pPr marL="5715183" algn="l" defTabSz="1905061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7pPr>
      <a:lvl8pPr marL="6667713" algn="l" defTabSz="1905061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8pPr>
      <a:lvl9pPr marL="7620244" algn="l" defTabSz="1905061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D247B-82AA-FCF3-DA2E-38E27A0266E0}"/>
              </a:ext>
            </a:extLst>
          </p:cNvPr>
          <p:cNvSpPr txBox="1"/>
          <p:nvPr/>
        </p:nvSpPr>
        <p:spPr>
          <a:xfrm>
            <a:off x="828136" y="897146"/>
            <a:ext cx="11956211" cy="8171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to Create a Collage:</a:t>
            </a:r>
          </a:p>
          <a:p>
            <a:endParaRPr lang="en-US" dirty="0"/>
          </a:p>
          <a:p>
            <a:pPr marL="742950" indent="-742950">
              <a:buAutoNum type="arabicPeriod"/>
            </a:pPr>
            <a:r>
              <a:rPr lang="en-US" dirty="0"/>
              <a:t>Select any slide from the presentation depending on the number of photos you would like to insert.</a:t>
            </a:r>
          </a:p>
          <a:p>
            <a:pPr marL="742950" indent="-742950">
              <a:buAutoNum type="arabicPeriod"/>
            </a:pPr>
            <a:r>
              <a:rPr lang="en-US" dirty="0"/>
              <a:t>Click on the “Insert Image” icon at the center of each box to drop in a photo.</a:t>
            </a:r>
          </a:p>
          <a:p>
            <a:pPr marL="742950" indent="-742950">
              <a:buAutoNum type="arabicPeriod"/>
            </a:pPr>
            <a:r>
              <a:rPr lang="en-US" dirty="0"/>
              <a:t>Once all photos have been added, save your collage using the below steps:</a:t>
            </a:r>
          </a:p>
          <a:p>
            <a:pPr marL="1809780" lvl="1" indent="-857250">
              <a:buFont typeface="+mj-lt"/>
              <a:buAutoNum type="romanLcPeriod"/>
            </a:pPr>
            <a:r>
              <a:rPr lang="en-US" dirty="0"/>
              <a:t>Make sure your collage slide is selected. This means it should be the slide on your screen.</a:t>
            </a:r>
          </a:p>
          <a:p>
            <a:pPr marL="1809780" lvl="1" indent="-857250">
              <a:buFont typeface="+mj-lt"/>
              <a:buAutoNum type="romanLcPeriod"/>
            </a:pPr>
            <a:r>
              <a:rPr lang="en-US" dirty="0"/>
              <a:t>File &gt; Save As &gt; PNG</a:t>
            </a:r>
          </a:p>
          <a:p>
            <a:pPr marL="1809780" lvl="1" indent="-857250">
              <a:buFont typeface="+mj-lt"/>
              <a:buAutoNum type="romanLcPeriod"/>
            </a:pPr>
            <a:r>
              <a:rPr lang="en-US" dirty="0"/>
              <a:t>Select “Just this slide.”</a:t>
            </a:r>
          </a:p>
          <a:p>
            <a:pPr marL="1809780" lvl="1" indent="-857250">
              <a:buFont typeface="+mj-lt"/>
              <a:buAutoNum type="romanLcPeriod"/>
            </a:pPr>
            <a:endParaRPr lang="en-US" dirty="0"/>
          </a:p>
          <a:p>
            <a:pPr marL="742950" indent="-7429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170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DD110B4-D39D-1E0F-FD71-969DA8CEFF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AFE2AB-0106-1192-AE18-AFF75661EF9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3C7AAF5-86AD-6DAE-517D-A942E3476A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EB6797B-A4C7-5736-5076-0AAC941328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D7B93CA-B693-492A-DBB2-54DF4EF191C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95CCF4-94A3-206F-7F83-06A752AB838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1B93446-B9C3-D3A2-E3A6-75B67AAFC78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B236522-ADBF-D81F-AD5D-55711DD316A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0840F7E-2469-8780-4E2C-6B0FDD65791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A09EF06-88D8-7886-4F0A-BF3759F76C8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0940BC-2F19-A113-ED68-7F84F05EE99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25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0B2F744-C90F-1416-D85D-BB6889AA273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20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71A901C-55C7-EA9B-B971-246613A384B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86E3E1-F236-CF26-CF42-ABE5FCDE722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848AD47-A86F-2E71-BB9D-0F41993D8EF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7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97AA3E8-72ED-0A25-33A9-3630FCE320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1EF48D-9F45-9E4C-F9A9-AFFA9F299BD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54ACF2-B742-C06A-A528-DDD779A2B69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C461AA7-3164-633A-AD48-3FDFA340D71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1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FC2B105-521F-001C-8A83-A290BD954A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DD2FA5-6B38-9B22-55CC-CFE76D2AAE2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B42027F-3304-51D8-A329-50017A0A136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E90209A-B003-0CA7-951B-1E0AA04B0C8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66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3A92E37-825C-4234-9A4D-23175DC5F8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92A167-C94E-A31C-3287-C07A3374F9C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2CC94B8-8E0C-3BE1-E6FD-B7969DD0ECE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623B000-5B11-B6AD-814E-B14E1484BB8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5E7B61A-9B58-9886-D93D-D69B6F5B3CE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74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64A048F-23F7-9806-1676-6679A0F940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95722F-94F9-55E4-9ACD-B6C7FC58BF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83B7508-0B1B-C376-2EFD-1AD465BA98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F7BA046-F627-026C-F346-A0B4F8C6B60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4DC8B85-C1A0-48E6-899C-FC8B0A028F1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2FB9FD7-075D-CD43-BC64-A534DADBA88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00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DF25DDC-69EC-7961-472F-6C3BF81AC5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5C64E5-34A4-B003-3533-910AD83D814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C0E53A4-109E-9558-303C-7E3F7E46CCB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C3A5894-6006-02DB-4026-B586A9B7026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F562E3C-BF72-4706-62DB-A387BA29FC9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2DD9DF4-B737-DFD0-2602-6F38BC02D20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5DBD814-FD60-9BA9-EF8F-ABD552736A9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47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A2EBC5A-10F2-E395-F1CA-E663B05DA1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8D842F-4223-904C-5A81-B370AFB8D4D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BCC8320-D0B1-4BA6-C49F-2CE0761614A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5FEA8A4-AD37-49C7-0592-C3E4D53027C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74FC77C-5E05-F82C-7AC8-A710E17AAD6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29B6234-7F9C-5D87-DC46-CE95F4B7A82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8F7DB67-035C-9D7D-F0F1-756A9B8D149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8704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5224FCC8912C45BE58CA545DDBF1E3" ma:contentTypeVersion="18" ma:contentTypeDescription="Create a new document." ma:contentTypeScope="" ma:versionID="981f37524faf17438cb89e1f18743748">
  <xsd:schema xmlns:xsd="http://www.w3.org/2001/XMLSchema" xmlns:xs="http://www.w3.org/2001/XMLSchema" xmlns:p="http://schemas.microsoft.com/office/2006/metadata/properties" xmlns:ns2="3f7618e6-5517-4e63-bf74-dbd986e4eacd" xmlns:ns3="8dd4dade-ae78-4d25-8529-bd115ce76263" targetNamespace="http://schemas.microsoft.com/office/2006/metadata/properties" ma:root="true" ma:fieldsID="b8cc7738ba4160bc4eb635a0abeea24f" ns2:_="" ns3:_="">
    <xsd:import namespace="3f7618e6-5517-4e63-bf74-dbd986e4eacd"/>
    <xsd:import namespace="8dd4dade-ae78-4d25-8529-bd115ce762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7618e6-5517-4e63-bf74-dbd986e4ea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e65169a-2806-423d-ad31-843ba6fa51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d4dade-ae78-4d25-8529-bd115ce7626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934f832-08a6-4f30-a172-f3c5f6bf1e84}" ma:internalName="TaxCatchAll" ma:showField="CatchAllData" ma:web="8dd4dade-ae78-4d25-8529-bd115ce762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d4dade-ae78-4d25-8529-bd115ce76263" xsi:nil="true"/>
    <lcf76f155ced4ddcb4097134ff3c332f xmlns="3f7618e6-5517-4e63-bf74-dbd986e4eac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77AB64-1964-4754-A505-EEB6B22E749D}"/>
</file>

<file path=customXml/itemProps2.xml><?xml version="1.0" encoding="utf-8"?>
<ds:datastoreItem xmlns:ds="http://schemas.openxmlformats.org/officeDocument/2006/customXml" ds:itemID="{F372FCB0-AD6F-4096-BAC4-C2A3336A9D4C}">
  <ds:schemaRefs>
    <ds:schemaRef ds:uri="http://purl.org/dc/elements/1.1/"/>
    <ds:schemaRef ds:uri="3f7618e6-5517-4e63-bf74-dbd986e4eacd"/>
    <ds:schemaRef ds:uri="http://schemas.microsoft.com/office/2006/documentManagement/types"/>
    <ds:schemaRef ds:uri="http://purl.org/dc/dcmitype/"/>
    <ds:schemaRef ds:uri="8dd4dade-ae78-4d25-8529-bd115ce76263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72BEFC8-A990-4F88-9257-61B0D9F584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</TotalTime>
  <Words>90</Words>
  <Application>Microsoft Office PowerPoint</Application>
  <PresentationFormat>Custom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Saleha Malik</dc:creator>
  <cp:lastModifiedBy>Saleha Malik</cp:lastModifiedBy>
  <cp:revision>2</cp:revision>
  <dcterms:created xsi:type="dcterms:W3CDTF">2023-05-03T12:51:29Z</dcterms:created>
  <dcterms:modified xsi:type="dcterms:W3CDTF">2023-08-17T14:03:41Z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0x010100715224FCC8912C45BE58CA545DDBF1E3</vt:lpwstr>
  </property>
  <property fmtid="{D5CDD505-2E9C-101B-9397-08002B2CF9AE}" pid="3" name="MediaServiceImageTags">
    <vt:lpwstr/>
  </property>
</Properties>
</file>