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6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0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2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1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BF6B-97DA-4B38-8B6C-79998D95905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994F-1AFD-4E78-89F4-B79089CA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8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0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Hall</dc:creator>
  <cp:lastModifiedBy>Randy Hall</cp:lastModifiedBy>
  <cp:revision>1</cp:revision>
  <dcterms:created xsi:type="dcterms:W3CDTF">2017-03-06T23:30:02Z</dcterms:created>
  <dcterms:modified xsi:type="dcterms:W3CDTF">2017-03-06T23:31:12Z</dcterms:modified>
</cp:coreProperties>
</file>