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3"/>
  </p:notesMasterIdLst>
  <p:sldIdLst>
    <p:sldId id="259" r:id="rId3"/>
    <p:sldId id="319" r:id="rId4"/>
    <p:sldId id="265" r:id="rId5"/>
    <p:sldId id="326" r:id="rId6"/>
    <p:sldId id="264" r:id="rId7"/>
    <p:sldId id="321" r:id="rId8"/>
    <p:sldId id="266" r:id="rId9"/>
    <p:sldId id="322" r:id="rId10"/>
    <p:sldId id="323" r:id="rId11"/>
    <p:sldId id="325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B28"/>
    <a:srgbClr val="32394D"/>
    <a:srgbClr val="D7E3EB"/>
    <a:srgbClr val="556379"/>
    <a:srgbClr val="7DBDE7"/>
    <a:srgbClr val="3BA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59255" autoAdjust="0"/>
  </p:normalViewPr>
  <p:slideViewPr>
    <p:cSldViewPr snapToGrid="0" snapToObjects="1">
      <p:cViewPr varScale="1">
        <p:scale>
          <a:sx n="151" d="100"/>
          <a:sy n="151" d="100"/>
        </p:scale>
        <p:origin x="47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460B1-67C0-1941-9377-EA21A04B5FC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38E5C-288A-A842-8C1D-8F818F2F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8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3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1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1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19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3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43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4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7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776D-B914-E34C-8EE1-BDEF27CFC33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8DB-3F7E-2E45-9758-22C11BFEF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8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776D-B914-E34C-8EE1-BDEF27CFC33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8DB-3F7E-2E45-9758-22C11BFEF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0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C776D-B914-E34C-8EE1-BDEF27CFC33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B8DB-3F7E-2E45-9758-22C11BFEF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Hebrew"/>
          <a:ea typeface="+mj-ea"/>
          <a:cs typeface="Arial Hebrew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7E176-E89B-1748-9F91-F1D982998D0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C9995-4BAF-2E42-A69F-B26086E7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3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3" y="999993"/>
            <a:ext cx="2600459" cy="2600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36B23-AC52-43ED-962A-AE7DE1D37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872232" cy="51422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5DEEA7-0E5D-4B59-B7B6-DB0D35E76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988" y="4267200"/>
            <a:ext cx="2057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7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9" r="4657" b="63273"/>
          <a:stretch/>
        </p:blipFill>
        <p:spPr>
          <a:xfrm>
            <a:off x="0" y="3699089"/>
            <a:ext cx="9132570" cy="1444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-28532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64ADF6F-42E2-4B3A-AA6A-6B8C0EB8C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32" y="-1"/>
            <a:ext cx="9161102" cy="3699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2D8A03-FBE2-4D04-BA76-ADD47D487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136" y="1366535"/>
            <a:ext cx="3199765" cy="121472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9342549-80FB-443D-A091-FD918A9BD54D}"/>
              </a:ext>
            </a:extLst>
          </p:cNvPr>
          <p:cNvSpPr txBox="1"/>
          <p:nvPr/>
        </p:nvSpPr>
        <p:spPr>
          <a:xfrm>
            <a:off x="-28532" y="4523204"/>
            <a:ext cx="9161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www.sior.com </a:t>
            </a:r>
          </a:p>
        </p:txBody>
      </p:sp>
    </p:spTree>
    <p:extLst>
      <p:ext uri="{BB962C8B-B14F-4D97-AF65-F5344CB8AC3E}">
        <p14:creationId xmlns:p14="http://schemas.microsoft.com/office/powerpoint/2010/main" val="113692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8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3830" y="731720"/>
            <a:ext cx="9171646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ctr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9914616" y="4832716"/>
            <a:ext cx="235962" cy="203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solidFill>
                  <a:srgbClr val="D7E3EB"/>
                </a:solidFill>
                <a:cs typeface="Calibri"/>
              </a:rPr>
              <a:t>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F91DF3-ACCB-4503-BC06-B33632A24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96" y="1534318"/>
            <a:ext cx="4407798" cy="23551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ACE223-7F52-4457-B31E-76FE76956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455" y="3623208"/>
            <a:ext cx="2464360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17B1EC-74E8-401D-BFDC-8A1A1FCAB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31" y="-1440"/>
            <a:ext cx="9171646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6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8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85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14616" y="4832716"/>
            <a:ext cx="235962" cy="203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solidFill>
                  <a:srgbClr val="D7E3EB"/>
                </a:solidFill>
                <a:cs typeface="Calibri"/>
              </a:rPr>
              <a:t>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A929BF-B15F-4D57-8D44-B55E7E855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304" y="1753258"/>
            <a:ext cx="2676525" cy="2667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E107AB-1C45-49CC-B110-543C1DE3D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" y="-1"/>
            <a:ext cx="9171647" cy="12062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6E8D5B-476D-47DC-8E30-86CE25255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228" y="1753258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2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8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85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14616" y="4832716"/>
            <a:ext cx="235962" cy="203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solidFill>
                  <a:srgbClr val="D7E3EB"/>
                </a:solidFill>
                <a:cs typeface="Calibri"/>
              </a:rPr>
              <a:t>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E107AB-1C45-49CC-B110-543C1DE3D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" y="-1"/>
            <a:ext cx="9171647" cy="1206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88BFE3-E192-43CA-8D0A-D6BFD6345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904" y="1920496"/>
            <a:ext cx="2714625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33A00D-8F84-46E5-AF28-CA5D1B426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977" y="1920495"/>
            <a:ext cx="2638827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022160-37A9-4F3D-9AA1-1B7C172E9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2650" y="120329"/>
            <a:ext cx="4144444" cy="10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9" r="4657" b="63273"/>
          <a:stretch/>
        </p:blipFill>
        <p:spPr>
          <a:xfrm>
            <a:off x="0" y="3699089"/>
            <a:ext cx="9132570" cy="1444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-28532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8532" y="2"/>
            <a:ext cx="9172532" cy="3699087"/>
          </a:xfrm>
          <a:prstGeom prst="rect">
            <a:avLst/>
          </a:prstGeom>
          <a:solidFill>
            <a:srgbClr val="151B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ECB1E-9087-4E47-B94E-B0EBA00EE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33" y="1"/>
            <a:ext cx="9165377" cy="977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33A07-91EB-4BB9-84A4-A1D079D0A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54" y="1490743"/>
            <a:ext cx="4086225" cy="2952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EB2D64-9792-4AB5-81F9-12AB36BFF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9512" y="1462367"/>
            <a:ext cx="3316287" cy="9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8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9" r="4657" b="63273"/>
          <a:stretch/>
        </p:blipFill>
        <p:spPr>
          <a:xfrm>
            <a:off x="0" y="3699089"/>
            <a:ext cx="9132570" cy="1444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-28532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8532" y="2"/>
            <a:ext cx="9172532" cy="3699087"/>
          </a:xfrm>
          <a:prstGeom prst="rect">
            <a:avLst/>
          </a:prstGeom>
          <a:solidFill>
            <a:srgbClr val="151B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3FB2E1-D985-43EB-ABAA-7EC71FB6DC4E}"/>
              </a:ext>
            </a:extLst>
          </p:cNvPr>
          <p:cNvGrpSpPr/>
          <p:nvPr/>
        </p:nvGrpSpPr>
        <p:grpSpPr>
          <a:xfrm>
            <a:off x="441303" y="1606537"/>
            <a:ext cx="8020050" cy="2686050"/>
            <a:chOff x="-1019197" y="1123937"/>
            <a:chExt cx="8020050" cy="26860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10E4524-C6D8-4EB4-862C-445AEB5A5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019197" y="1123937"/>
              <a:ext cx="2667000" cy="26860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208B82-6AEB-41FD-8773-6084FC07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7803" y="1123937"/>
              <a:ext cx="2676525" cy="26765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8BB5D8-ECFE-44E4-97CB-F7C4A1E01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4328" y="1133462"/>
              <a:ext cx="2676525" cy="2667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0906091-C88B-43B9-BA0E-7EFE28EEE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377" y="-42"/>
            <a:ext cx="9165377" cy="977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3FFA77-285A-4595-8701-2BC834E128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18" y="-43"/>
            <a:ext cx="2286082" cy="97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0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ED1D562-3DC3-4740-B3CB-2C1ADE2F9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286375" y="1"/>
            <a:ext cx="3857625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0063" y="-5735"/>
            <a:ext cx="5648462" cy="515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SIOR is </a:t>
            </a:r>
            <a:r>
              <a:rPr lang="en-US" altLang="en-US" sz="1600" i="1" dirty="0"/>
              <a:t>t</a:t>
            </a:r>
            <a:r>
              <a:rPr lang="en-US" altLang="en-US" i="1" dirty="0"/>
              <a:t>he</a:t>
            </a:r>
            <a:r>
              <a:rPr lang="en-US" altLang="en-US" dirty="0"/>
              <a:t> leading industrial and office real estate  </a:t>
            </a:r>
          </a:p>
          <a:p>
            <a:r>
              <a:rPr lang="en-US" altLang="en-US" dirty="0"/>
              <a:t>        brokerage association.</a:t>
            </a:r>
          </a:p>
          <a:p>
            <a:endParaRPr lang="en-US" altLang="en-US" dirty="0"/>
          </a:p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    SIOR </a:t>
            </a:r>
            <a:r>
              <a:rPr lang="en-US" altLang="en-US" dirty="0"/>
              <a:t>confers the SIOR designation to only </a:t>
            </a:r>
            <a:r>
              <a:rPr lang="en-US" altLang="en-US" i="1" dirty="0"/>
              <a:t>the</a:t>
            </a:r>
            <a:r>
              <a:rPr lang="en-US" altLang="en-US" dirty="0"/>
              <a:t> most</a:t>
            </a:r>
          </a:p>
          <a:p>
            <a:r>
              <a:rPr lang="en-US" altLang="en-US" dirty="0"/>
              <a:t>        knowledgeable, experienced, ethical, and successful </a:t>
            </a:r>
          </a:p>
          <a:p>
            <a:r>
              <a:rPr lang="en-US" altLang="en-US" dirty="0"/>
              <a:t>        commercial real estate brokerage specialists.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9885E9-3EFB-44D8-AF9B-A2B1CEC5F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63" y="-6349"/>
            <a:ext cx="5628398" cy="1085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30978-70BE-4A11-B9D8-4318EAB53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3" y="1523016"/>
            <a:ext cx="3582987" cy="25546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66B475-94E9-4366-BCEB-C02494893512}"/>
              </a:ext>
            </a:extLst>
          </p:cNvPr>
          <p:cNvSpPr/>
          <p:nvPr/>
        </p:nvSpPr>
        <p:spPr>
          <a:xfrm>
            <a:off x="5608334" y="0"/>
            <a:ext cx="3555729" cy="5143500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D5FE4-871E-46DD-9AA9-D4EFC1E55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533" y="3900383"/>
            <a:ext cx="3135395" cy="5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0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0064" y="-5735"/>
            <a:ext cx="9164063" cy="515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SIOR is </a:t>
            </a:r>
            <a:r>
              <a:rPr lang="en-US" altLang="en-US" sz="1600" i="1" dirty="0"/>
              <a:t>t</a:t>
            </a:r>
            <a:r>
              <a:rPr lang="en-US" altLang="en-US" i="1" dirty="0"/>
              <a:t>he</a:t>
            </a:r>
            <a:r>
              <a:rPr lang="en-US" altLang="en-US" dirty="0"/>
              <a:t> leading industrial and office real estate  </a:t>
            </a:r>
          </a:p>
          <a:p>
            <a:r>
              <a:rPr lang="en-US" altLang="en-US" dirty="0"/>
              <a:t>        brokerage association.</a:t>
            </a:r>
          </a:p>
          <a:p>
            <a:endParaRPr lang="en-US" altLang="en-US" dirty="0"/>
          </a:p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    SIOR </a:t>
            </a:r>
            <a:r>
              <a:rPr lang="en-US" altLang="en-US" dirty="0"/>
              <a:t>confers the SIOR designation to only </a:t>
            </a:r>
            <a:r>
              <a:rPr lang="en-US" altLang="en-US" i="1" dirty="0"/>
              <a:t>the</a:t>
            </a:r>
            <a:r>
              <a:rPr lang="en-US" altLang="en-US" dirty="0"/>
              <a:t> most</a:t>
            </a:r>
          </a:p>
          <a:p>
            <a:r>
              <a:rPr lang="en-US" altLang="en-US" dirty="0"/>
              <a:t>        knowledgeable, experienced, ethical, and successful </a:t>
            </a:r>
          </a:p>
          <a:p>
            <a:r>
              <a:rPr lang="en-US" altLang="en-US" dirty="0"/>
              <a:t>        commercial real estate brokerage specialists.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AF17B-0B9E-4BBA-874B-B8F23B7B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32" y="-6439"/>
            <a:ext cx="6463817" cy="5156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C12315-56AA-452B-931B-F66836DF8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50" y="4406550"/>
            <a:ext cx="2724150" cy="495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F36211-158C-4117-B543-8A2ED6684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064" y="-6439"/>
            <a:ext cx="4426963" cy="1229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BAADA8-1478-446B-8D21-6220D67DD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18" y="226143"/>
            <a:ext cx="2389414" cy="7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8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16" t="9012" r="151" b="35394"/>
          <a:stretch/>
        </p:blipFill>
        <p:spPr>
          <a:xfrm>
            <a:off x="1" y="3"/>
            <a:ext cx="9262188" cy="51492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0063" y="-5735"/>
            <a:ext cx="5487413" cy="515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SIOR is </a:t>
            </a:r>
            <a:r>
              <a:rPr lang="en-US" altLang="en-US" sz="1600" i="1" dirty="0"/>
              <a:t>t</a:t>
            </a:r>
            <a:r>
              <a:rPr lang="en-US" altLang="en-US" i="1" dirty="0"/>
              <a:t>he</a:t>
            </a:r>
            <a:r>
              <a:rPr lang="en-US" altLang="en-US" dirty="0"/>
              <a:t> leading industrial and office real estate  </a:t>
            </a:r>
          </a:p>
          <a:p>
            <a:r>
              <a:rPr lang="en-US" altLang="en-US" dirty="0"/>
              <a:t>        brokerage association.</a:t>
            </a:r>
          </a:p>
          <a:p>
            <a:endParaRPr lang="en-US" altLang="en-US" dirty="0"/>
          </a:p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    SIOR </a:t>
            </a:r>
            <a:r>
              <a:rPr lang="en-US" altLang="en-US" dirty="0"/>
              <a:t>confers the SIOR designation to only </a:t>
            </a:r>
            <a:r>
              <a:rPr lang="en-US" altLang="en-US" i="1" dirty="0"/>
              <a:t>the</a:t>
            </a:r>
            <a:r>
              <a:rPr lang="en-US" altLang="en-US" dirty="0"/>
              <a:t> most</a:t>
            </a:r>
          </a:p>
          <a:p>
            <a:r>
              <a:rPr lang="en-US" altLang="en-US" dirty="0"/>
              <a:t>        knowledgeable, experienced, ethical, and successful </a:t>
            </a:r>
          </a:p>
          <a:p>
            <a:r>
              <a:rPr lang="en-US" altLang="en-US" dirty="0"/>
              <a:t>        commercial real estate brokerage specialists.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EC766-8F38-49B4-AE62-4355E214E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65" y="533400"/>
            <a:ext cx="5112765" cy="4610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0AF946-F9C9-4B13-A288-7FAE9EF4E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066" y="0"/>
            <a:ext cx="5648465" cy="533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D1821B-54D7-48ED-9958-C404BBCDE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900" y="3751549"/>
            <a:ext cx="3839289" cy="13983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0F2455-0E46-4A00-9F5B-564732792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051" y="1"/>
            <a:ext cx="3655138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9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5056</TotalTime>
  <Words>138</Words>
  <Application>Microsoft Office PowerPoint</Application>
  <PresentationFormat>On-screen Show (16:9)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Hebrew</vt:lpstr>
      <vt:lpstr>Calibri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spark experience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Tunick</dc:creator>
  <cp:lastModifiedBy>Michael Topp</cp:lastModifiedBy>
  <cp:revision>106</cp:revision>
  <dcterms:created xsi:type="dcterms:W3CDTF">2015-11-13T19:46:29Z</dcterms:created>
  <dcterms:modified xsi:type="dcterms:W3CDTF">2017-10-04T19:18:30Z</dcterms:modified>
</cp:coreProperties>
</file>